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605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11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894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249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959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024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026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393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45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378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9102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7686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9175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058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744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0960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166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754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98C3EB-92BA-4F71-8A39-EEA0EE331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82" y="2314575"/>
            <a:ext cx="7784318" cy="37052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9600" dirty="0"/>
              <a:t>  SATS Week</a:t>
            </a:r>
          </a:p>
        </p:txBody>
      </p:sp>
    </p:spTree>
    <p:extLst>
      <p:ext uri="{BB962C8B-B14F-4D97-AF65-F5344CB8AC3E}">
        <p14:creationId xmlns:p14="http://schemas.microsoft.com/office/powerpoint/2010/main" val="860408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Year 6 SATs: Information for Parents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403318" cy="3530600"/>
          </a:xfrm>
        </p:spPr>
        <p:txBody>
          <a:bodyPr>
            <a:normAutofit/>
          </a:bodyPr>
          <a:lstStyle/>
          <a:p>
            <a:r>
              <a:rPr sz="3600" dirty="0"/>
              <a:t>• What SATs are</a:t>
            </a:r>
          </a:p>
          <a:p>
            <a:r>
              <a:rPr sz="3600" dirty="0"/>
              <a:t>• When they take place</a:t>
            </a:r>
          </a:p>
          <a:p>
            <a:r>
              <a:rPr sz="3600" dirty="0"/>
              <a:t>• How we support children</a:t>
            </a:r>
          </a:p>
          <a:p>
            <a:r>
              <a:rPr sz="3600" dirty="0"/>
              <a:t>• How you can help at home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are SATs?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498568" cy="3530600"/>
          </a:xfrm>
        </p:spPr>
        <p:txBody>
          <a:bodyPr>
            <a:normAutofit/>
          </a:bodyPr>
          <a:lstStyle/>
          <a:p>
            <a:r>
              <a:rPr sz="2400" dirty="0"/>
              <a:t>• National assessments at the end of Key Stage 2</a:t>
            </a:r>
          </a:p>
          <a:p>
            <a:r>
              <a:rPr sz="2400" dirty="0"/>
              <a:t>• Show what children have learned in primary school</a:t>
            </a:r>
          </a:p>
          <a:p>
            <a:r>
              <a:rPr sz="2400" dirty="0"/>
              <a:t>• Used to inform secondary schools</a:t>
            </a:r>
          </a:p>
          <a:p>
            <a:r>
              <a:rPr sz="2400" dirty="0"/>
              <a:t>• One part of teacher assessment – they do not define your child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When are SATs?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727168" cy="3530600"/>
          </a:xfrm>
        </p:spPr>
        <p:txBody>
          <a:bodyPr>
            <a:normAutofit/>
          </a:bodyPr>
          <a:lstStyle/>
          <a:p>
            <a:r>
              <a:rPr sz="2800" dirty="0"/>
              <a:t>• SATs take place in May</a:t>
            </a:r>
          </a:p>
          <a:p>
            <a:r>
              <a:rPr sz="2800" dirty="0"/>
              <a:t>• Spread across one week</a:t>
            </a:r>
          </a:p>
          <a:p>
            <a:r>
              <a:rPr sz="2800" dirty="0"/>
              <a:t>• Children sit Reading, </a:t>
            </a:r>
            <a:r>
              <a:rPr lang="en-GB" sz="2800" dirty="0" err="1"/>
              <a:t>SPaG</a:t>
            </a:r>
            <a:r>
              <a:rPr sz="2800" dirty="0"/>
              <a:t> and </a:t>
            </a:r>
            <a:r>
              <a:rPr sz="2800" dirty="0" err="1"/>
              <a:t>Maths</a:t>
            </a:r>
            <a:r>
              <a:rPr sz="2800" dirty="0"/>
              <a:t> tests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647691"/>
            <a:ext cx="6343672" cy="709865"/>
          </a:xfrm>
        </p:spPr>
        <p:txBody>
          <a:bodyPr/>
          <a:lstStyle/>
          <a:p>
            <a:r>
              <a:t>What tests do children take?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630232E-21F5-4257-AAA0-2090681C458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63600" y="1392483"/>
            <a:ext cx="7470775" cy="540654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01568" rIns="0" bIns="101568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Key Stage 2 (Year 6) SATs Schedule 2026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Monday, 11 May: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English grammar, punctuation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and spelling (Papers 1 and 2)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Tuesday, 12 May: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English reading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Wednesday, 13 May: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Mathematics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(Paper 1: Arithmetic and Paper 2: Reasoning)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Thursday, 14 May: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Mathematics (Paper 3: Reasoning)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NOT tested?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612868" cy="3530600"/>
          </a:xfrm>
        </p:spPr>
        <p:txBody>
          <a:bodyPr>
            <a:normAutofit/>
          </a:bodyPr>
          <a:lstStyle/>
          <a:p>
            <a:r>
              <a:rPr sz="3200" dirty="0"/>
              <a:t>• Science (teacher assessment only)</a:t>
            </a:r>
          </a:p>
          <a:p>
            <a:r>
              <a:rPr sz="3200" dirty="0"/>
              <a:t>• Writing (teacher assessment only)</a:t>
            </a:r>
          </a:p>
          <a:p>
            <a:r>
              <a:rPr sz="3200" dirty="0"/>
              <a:t>• Speaking &amp; listening</a:t>
            </a:r>
          </a:p>
          <a:p>
            <a:r>
              <a:rPr sz="3200" dirty="0"/>
              <a:t>• Creativity, sport, art and music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are SATs marked?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774793" cy="3530600"/>
          </a:xfrm>
        </p:spPr>
        <p:txBody>
          <a:bodyPr>
            <a:normAutofit lnSpcReduction="10000"/>
          </a:bodyPr>
          <a:lstStyle/>
          <a:p>
            <a:r>
              <a:rPr sz="3600" dirty="0"/>
              <a:t>• Tests are externally marked</a:t>
            </a:r>
          </a:p>
          <a:p>
            <a:r>
              <a:rPr sz="3600" dirty="0"/>
              <a:t>• Scores are converted to scaled scores</a:t>
            </a:r>
          </a:p>
          <a:p>
            <a:r>
              <a:rPr sz="3600" dirty="0"/>
              <a:t>• 100 = expected standard</a:t>
            </a:r>
          </a:p>
          <a:p>
            <a:r>
              <a:rPr sz="3600" dirty="0"/>
              <a:t>• Results sent home in July</a:t>
            </a:r>
            <a:r>
              <a:rPr lang="en-GB" sz="3600" dirty="0"/>
              <a:t> with reports</a:t>
            </a:r>
            <a:endParaRPr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we prepare children in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622393" cy="3530600"/>
          </a:xfrm>
        </p:spPr>
        <p:txBody>
          <a:bodyPr>
            <a:normAutofit/>
          </a:bodyPr>
          <a:lstStyle/>
          <a:p>
            <a:r>
              <a:rPr sz="3200" dirty="0"/>
              <a:t>• SATs-style questions in lessons</a:t>
            </a:r>
          </a:p>
          <a:p>
            <a:r>
              <a:rPr sz="3200" dirty="0"/>
              <a:t>• Revision taught little and often</a:t>
            </a:r>
          </a:p>
          <a:p>
            <a:r>
              <a:rPr sz="3200" dirty="0"/>
              <a:t>• Focus on confidence and resilience</a:t>
            </a:r>
          </a:p>
          <a:p>
            <a:r>
              <a:rPr sz="3200" dirty="0"/>
              <a:t>• Calm and supportive approach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SATs are made child-friendly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603343" cy="3530600"/>
          </a:xfrm>
        </p:spPr>
        <p:txBody>
          <a:bodyPr>
            <a:normAutofit/>
          </a:bodyPr>
          <a:lstStyle/>
          <a:p>
            <a:r>
              <a:rPr sz="3200" dirty="0"/>
              <a:t>• Familiar adults present</a:t>
            </a:r>
          </a:p>
          <a:p>
            <a:r>
              <a:rPr sz="3200" dirty="0"/>
              <a:t>• Calm atmosphere</a:t>
            </a:r>
          </a:p>
          <a:p>
            <a:r>
              <a:rPr sz="3200" dirty="0"/>
              <a:t>• Extra support or time if needed</a:t>
            </a:r>
          </a:p>
          <a:p>
            <a:r>
              <a:rPr sz="3200" dirty="0"/>
              <a:t>• Encouragement and reassurance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How parents can help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698593" cy="3530600"/>
          </a:xfrm>
        </p:spPr>
        <p:txBody>
          <a:bodyPr>
            <a:normAutofit/>
          </a:bodyPr>
          <a:lstStyle/>
          <a:p>
            <a:r>
              <a:rPr sz="3200" dirty="0"/>
              <a:t>• Encourage regular reading</a:t>
            </a:r>
          </a:p>
          <a:p>
            <a:r>
              <a:rPr sz="3200" dirty="0"/>
              <a:t>• </a:t>
            </a:r>
            <a:r>
              <a:rPr sz="3200" dirty="0" err="1"/>
              <a:t>Practise</a:t>
            </a:r>
            <a:r>
              <a:rPr sz="3200" dirty="0"/>
              <a:t> times tables</a:t>
            </a:r>
          </a:p>
          <a:p>
            <a:r>
              <a:rPr sz="3200" dirty="0"/>
              <a:t>• Talk about </a:t>
            </a:r>
            <a:r>
              <a:rPr sz="3200" dirty="0" err="1"/>
              <a:t>maths</a:t>
            </a:r>
            <a:r>
              <a:rPr sz="3200" dirty="0"/>
              <a:t> in daily life</a:t>
            </a:r>
          </a:p>
          <a:p>
            <a:r>
              <a:rPr sz="3200" dirty="0"/>
              <a:t>• Support homework without pressure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NOT to do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2" y="2489200"/>
            <a:ext cx="7498568" cy="3530600"/>
          </a:xfrm>
        </p:spPr>
        <p:txBody>
          <a:bodyPr>
            <a:normAutofit/>
          </a:bodyPr>
          <a:lstStyle/>
          <a:p>
            <a:r>
              <a:rPr sz="4000" dirty="0"/>
              <a:t>• Don’t compare children</a:t>
            </a:r>
          </a:p>
          <a:p>
            <a:r>
              <a:rPr sz="4000" dirty="0"/>
              <a:t>• Don’t create extra pressure</a:t>
            </a:r>
          </a:p>
          <a:p>
            <a:r>
              <a:rPr sz="4000" dirty="0"/>
              <a:t>• Don’t worry in front of your child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Supporting wellbeing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717643" cy="3530600"/>
          </a:xfrm>
        </p:spPr>
        <p:txBody>
          <a:bodyPr>
            <a:normAutofit/>
          </a:bodyPr>
          <a:lstStyle/>
          <a:p>
            <a:r>
              <a:rPr sz="4000" dirty="0"/>
              <a:t>• Early nights and healthy breakfasts</a:t>
            </a:r>
          </a:p>
          <a:p>
            <a:r>
              <a:rPr sz="4000" dirty="0"/>
              <a:t>• Time to relax and play</a:t>
            </a:r>
          </a:p>
          <a:p>
            <a:r>
              <a:rPr sz="4000" dirty="0"/>
              <a:t>• Keep routines calm and normal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After 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698593" cy="3530600"/>
          </a:xfrm>
        </p:spPr>
        <p:txBody>
          <a:bodyPr>
            <a:normAutofit/>
          </a:bodyPr>
          <a:lstStyle/>
          <a:p>
            <a:r>
              <a:rPr sz="3600" dirty="0"/>
              <a:t>• Learning continues</a:t>
            </a:r>
          </a:p>
          <a:p>
            <a:r>
              <a:rPr sz="3600" dirty="0"/>
              <a:t>• Fun activities and projects</a:t>
            </a:r>
          </a:p>
          <a:p>
            <a:r>
              <a:rPr sz="3600" dirty="0"/>
              <a:t>• Transition to secondary school</a:t>
            </a:r>
          </a:p>
          <a:p>
            <a:r>
              <a:rPr sz="3600" dirty="0"/>
              <a:t>• Celebrate effort and progress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Final message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381" y="2489200"/>
            <a:ext cx="7689069" cy="3530600"/>
          </a:xfrm>
        </p:spPr>
        <p:txBody>
          <a:bodyPr>
            <a:normAutofit/>
          </a:bodyPr>
          <a:lstStyle/>
          <a:p>
            <a:r>
              <a:rPr sz="3200" dirty="0"/>
              <a:t>• SATs are important but not everything</a:t>
            </a:r>
          </a:p>
          <a:p>
            <a:r>
              <a:rPr sz="3200" dirty="0"/>
              <a:t>• Every child has strengths beyond tests</a:t>
            </a:r>
          </a:p>
          <a:p>
            <a:r>
              <a:rPr sz="3200" dirty="0"/>
              <a:t>• School and home work together</a:t>
            </a:r>
          </a:p>
          <a:p>
            <a:r>
              <a:rPr sz="3200" dirty="0"/>
              <a:t>• Questions welcome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7104</TotalTime>
  <Words>390</Words>
  <Application>Microsoft Office PowerPoint</Application>
  <PresentationFormat>On-screen Show (4:3)</PresentationFormat>
  <Paragraphs>66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Ion Boardroom</vt:lpstr>
      <vt:lpstr>PowerPoint Presentation</vt:lpstr>
      <vt:lpstr>Year 6 SATs: Information for Parents</vt:lpstr>
      <vt:lpstr>What are SATs?</vt:lpstr>
      <vt:lpstr>When are SATs?</vt:lpstr>
      <vt:lpstr>What tests do children take?</vt:lpstr>
      <vt:lpstr>What is NOT tested?</vt:lpstr>
      <vt:lpstr>How are SATs marked?</vt:lpstr>
      <vt:lpstr>How we prepare children in school</vt:lpstr>
      <vt:lpstr>How SATs are made child-friendly</vt:lpstr>
      <vt:lpstr>How parents can help at home</vt:lpstr>
      <vt:lpstr>What NOT to do</vt:lpstr>
      <vt:lpstr>Supporting wellbeing</vt:lpstr>
      <vt:lpstr>After SATs</vt:lpstr>
      <vt:lpstr>Final message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Alison Hall</dc:creator>
  <cp:keywords/>
  <dc:description>generated using python-pptx</dc:description>
  <cp:lastModifiedBy>Alison Hall</cp:lastModifiedBy>
  <cp:revision>7</cp:revision>
  <dcterms:created xsi:type="dcterms:W3CDTF">2013-01-27T09:14:16Z</dcterms:created>
  <dcterms:modified xsi:type="dcterms:W3CDTF">2026-05-05T09:58:55Z</dcterms:modified>
  <cp:category/>
</cp:coreProperties>
</file>