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56" r:id="rId5"/>
    <p:sldId id="289" r:id="rId6"/>
    <p:sldId id="290" r:id="rId7"/>
    <p:sldId id="291" r:id="rId8"/>
    <p:sldId id="292" r:id="rId9"/>
    <p:sldId id="282" r:id="rId10"/>
    <p:sldId id="280" r:id="rId11"/>
    <p:sldId id="288" r:id="rId12"/>
    <p:sldId id="293" r:id="rId13"/>
    <p:sldId id="277" r:id="rId14"/>
    <p:sldId id="27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ie Fleet" userId="3af04cd5-73fc-4b02-81f6-3f19c509d5ac" providerId="ADAL" clId="{61C8F626-984A-4ABA-97F7-3B2AC2892E08}"/>
    <pc:docChg chg="custSel modSld">
      <pc:chgData name="Jamie Fleet" userId="3af04cd5-73fc-4b02-81f6-3f19c509d5ac" providerId="ADAL" clId="{61C8F626-984A-4ABA-97F7-3B2AC2892E08}" dt="2025-09-10T06:52:12.785" v="45" actId="20577"/>
      <pc:docMkLst>
        <pc:docMk/>
      </pc:docMkLst>
      <pc:sldChg chg="addSp delSp modSp mod">
        <pc:chgData name="Jamie Fleet" userId="3af04cd5-73fc-4b02-81f6-3f19c509d5ac" providerId="ADAL" clId="{61C8F626-984A-4ABA-97F7-3B2AC2892E08}" dt="2025-09-09T10:51:16.174" v="2" actId="1076"/>
        <pc:sldMkLst>
          <pc:docMk/>
          <pc:sldMk cId="878266949" sldId="256"/>
        </pc:sldMkLst>
        <pc:picChg chg="del">
          <ac:chgData name="Jamie Fleet" userId="3af04cd5-73fc-4b02-81f6-3f19c509d5ac" providerId="ADAL" clId="{61C8F626-984A-4ABA-97F7-3B2AC2892E08}" dt="2025-09-09T10:49:25.745" v="0" actId="478"/>
          <ac:picMkLst>
            <pc:docMk/>
            <pc:sldMk cId="878266949" sldId="256"/>
            <ac:picMk id="4" creationId="{00000000-0000-0000-0000-000000000000}"/>
          </ac:picMkLst>
        </pc:picChg>
        <pc:picChg chg="add mod">
          <ac:chgData name="Jamie Fleet" userId="3af04cd5-73fc-4b02-81f6-3f19c509d5ac" providerId="ADAL" clId="{61C8F626-984A-4ABA-97F7-3B2AC2892E08}" dt="2025-09-09T10:51:16.174" v="2" actId="1076"/>
          <ac:picMkLst>
            <pc:docMk/>
            <pc:sldMk cId="878266949" sldId="256"/>
            <ac:picMk id="5" creationId="{32D57B78-319D-4096-81CF-9DF911074E90}"/>
          </ac:picMkLst>
        </pc:picChg>
      </pc:sldChg>
      <pc:sldChg chg="modSp mod">
        <pc:chgData name="Jamie Fleet" userId="3af04cd5-73fc-4b02-81f6-3f19c509d5ac" providerId="ADAL" clId="{61C8F626-984A-4ABA-97F7-3B2AC2892E08}" dt="2025-09-10T06:52:12.785" v="45" actId="20577"/>
        <pc:sldMkLst>
          <pc:docMk/>
          <pc:sldMk cId="3455249393" sldId="292"/>
        </pc:sldMkLst>
        <pc:spChg chg="mod">
          <ac:chgData name="Jamie Fleet" userId="3af04cd5-73fc-4b02-81f6-3f19c509d5ac" providerId="ADAL" clId="{61C8F626-984A-4ABA-97F7-3B2AC2892E08}" dt="2025-09-10T06:52:12.785" v="45" actId="20577"/>
          <ac:spMkLst>
            <pc:docMk/>
            <pc:sldMk cId="3455249393" sldId="292"/>
            <ac:spMk id="2" creationId="{BE5865C8-5667-44F3-81E6-27F9987262D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675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536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101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643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09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658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640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679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274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958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436259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5695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17941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749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882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469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930">
              <a:srgbClr val="D6D6D6"/>
            </a:gs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11C7-4CB5-4E8A-9DF2-9AFB4796490D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439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mpierzchalska@eastoverschool.co.uk" TargetMode="External"/><Relationship Id="rId2" Type="http://schemas.openxmlformats.org/officeDocument/2006/relationships/hyperlink" Target="https://www.eastoverschool.co.uk/page/?title=Year+4+%2D+Seal+%26amp%3B+Dolphin+class&amp;pid=95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jfleet@eastoverschool.co.uk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Welcome to Year 4  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D57B78-319D-4096-81CF-9DF911074E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8527" y="245962"/>
            <a:ext cx="2397172" cy="318303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782669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Attendance</a:t>
            </a: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Gates open at 8:35</a:t>
            </a: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School starts at 8:45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No authorised holidays unless exceptional circumstances.</a:t>
            </a:r>
          </a:p>
        </p:txBody>
      </p:sp>
    </p:spTree>
    <p:extLst>
      <p:ext uri="{BB962C8B-B14F-4D97-AF65-F5344CB8AC3E}">
        <p14:creationId xmlns:p14="http://schemas.microsoft.com/office/powerpoint/2010/main" val="1816441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Uniform</a:t>
            </a:r>
          </a:p>
          <a:p>
            <a:pPr algn="l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l"/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Grey skirt/pinafore dress</a:t>
            </a:r>
          </a:p>
          <a:p>
            <a:pPr algn="l"/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Smart grey trousers or tailored shorts</a:t>
            </a:r>
          </a:p>
          <a:p>
            <a:pPr algn="l"/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White  polo shirt</a:t>
            </a:r>
          </a:p>
          <a:p>
            <a:pPr algn="l"/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Red sweatshirt / cardigan</a:t>
            </a:r>
          </a:p>
          <a:p>
            <a:pPr algn="l"/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White socks</a:t>
            </a:r>
          </a:p>
          <a:p>
            <a:pPr algn="l"/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Sensible black shoes with low heels to give firm support or for the summer plain white sensible sandals with enclosed toes.</a:t>
            </a:r>
          </a:p>
          <a:p>
            <a:pPr algn="l"/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Hair should be tied back and cut neatly. It must not be tinted or coloured. It must not have tram lines, shorter shaven areas or a </a:t>
            </a:r>
            <a:r>
              <a:rPr lang="en-GB" sz="2400" b="0" i="0" dirty="0" err="1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mohican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 style cut.</a:t>
            </a:r>
          </a:p>
          <a:p>
            <a:pPr algn="l"/>
            <a:r>
              <a:rPr lang="en-GB" sz="2400" b="1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All clothing should be clearly marked with your child’s name.</a:t>
            </a:r>
            <a:endParaRPr lang="en-GB" sz="2400" b="0" i="0" dirty="0"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algn="l"/>
            <a:endParaRPr lang="en-GB" sz="2400" b="0" i="0" dirty="0"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792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4796" y="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PE kit</a:t>
            </a:r>
          </a:p>
          <a:p>
            <a:pPr algn="ctr"/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Children have PE </a:t>
            </a:r>
            <a:r>
              <a:rPr lang="en-GB" sz="3200">
                <a:solidFill>
                  <a:schemeClr val="tx1"/>
                </a:solidFill>
                <a:latin typeface="Century Gothic" panose="020B0502020202020204" pitchFamily="34" charset="0"/>
              </a:rPr>
              <a:t>on Tuesdays.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l"/>
            <a:r>
              <a:rPr lang="en-GB" sz="3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Red T-shirt (plain)</a:t>
            </a:r>
          </a:p>
          <a:p>
            <a:pPr algn="l"/>
            <a:r>
              <a:rPr lang="en-GB" sz="3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Black shorts</a:t>
            </a:r>
          </a:p>
          <a:p>
            <a:pPr algn="l"/>
            <a:r>
              <a:rPr lang="en-GB" sz="3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Black trainers</a:t>
            </a:r>
          </a:p>
          <a:p>
            <a:pPr algn="l"/>
            <a:r>
              <a:rPr lang="en-GB" sz="3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White socks</a:t>
            </a:r>
          </a:p>
          <a:p>
            <a:pPr algn="l"/>
            <a:r>
              <a:rPr lang="en-GB" sz="32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Black tracksuit bottoms (in colder weather)</a:t>
            </a:r>
          </a:p>
          <a:p>
            <a:pPr algn="l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No brands/logos</a:t>
            </a:r>
            <a:endParaRPr lang="en-GB" sz="3200" b="0" i="0" dirty="0"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algn="l"/>
            <a:r>
              <a:rPr lang="en-GB" sz="3200" b="1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All clothing should be clearly marked with your child’s name.</a:t>
            </a:r>
            <a:endParaRPr lang="en-GB" sz="3200" b="0" i="0" dirty="0"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914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33E58B0E-F4DE-482F-ADA0-559F4ECAC030}"/>
              </a:ext>
            </a:extLst>
          </p:cNvPr>
          <p:cNvSpPr txBox="1">
            <a:spLocks/>
          </p:cNvSpPr>
          <p:nvPr/>
        </p:nvSpPr>
        <p:spPr>
          <a:xfrm>
            <a:off x="442995" y="492908"/>
            <a:ext cx="9487399" cy="4328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Swimming </a:t>
            </a: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5865C8-5667-44F3-81E6-27F9987262D5}"/>
              </a:ext>
            </a:extLst>
          </p:cNvPr>
          <p:cNvSpPr txBox="1"/>
          <p:nvPr/>
        </p:nvSpPr>
        <p:spPr>
          <a:xfrm>
            <a:off x="883138" y="1383323"/>
            <a:ext cx="969107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</a:rPr>
              <a:t>We will be swimming from Monday 20</a:t>
            </a:r>
            <a:r>
              <a:rPr lang="en-GB" sz="2800" baseline="30000" dirty="0">
                <a:latin typeface="Century Gothic" panose="020B0502020202020204" pitchFamily="34" charset="0"/>
              </a:rPr>
              <a:t>th</a:t>
            </a:r>
            <a:r>
              <a:rPr lang="en-GB" sz="2800" dirty="0">
                <a:latin typeface="Century Gothic" panose="020B0502020202020204" pitchFamily="34" charset="0"/>
              </a:rPr>
              <a:t> October- Monday 1</a:t>
            </a:r>
            <a:r>
              <a:rPr lang="en-GB" sz="2800" baseline="30000" dirty="0">
                <a:latin typeface="Century Gothic" panose="020B0502020202020204" pitchFamily="34" charset="0"/>
              </a:rPr>
              <a:t>st</a:t>
            </a:r>
            <a:r>
              <a:rPr lang="en-GB" sz="2800" dirty="0">
                <a:latin typeface="Century Gothic" panose="020B0502020202020204" pitchFamily="34" charset="0"/>
              </a:rPr>
              <a:t> December (block 1).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Then again from Monday 23</a:t>
            </a:r>
            <a:r>
              <a:rPr lang="en-GB" sz="2800" baseline="30000" dirty="0">
                <a:latin typeface="Century Gothic" panose="020B0502020202020204" pitchFamily="34" charset="0"/>
              </a:rPr>
              <a:t>rd</a:t>
            </a:r>
            <a:r>
              <a:rPr lang="en-GB" sz="2800" dirty="0">
                <a:latin typeface="Century Gothic" panose="020B0502020202020204" pitchFamily="34" charset="0"/>
              </a:rPr>
              <a:t> March- Monday 18</a:t>
            </a:r>
            <a:r>
              <a:rPr lang="en-GB" sz="2800" baseline="30000" dirty="0">
                <a:latin typeface="Century Gothic" panose="020B0502020202020204" pitchFamily="34" charset="0"/>
              </a:rPr>
              <a:t>th</a:t>
            </a:r>
            <a:r>
              <a:rPr lang="en-GB" sz="2800" dirty="0">
                <a:latin typeface="Century Gothic" panose="020B0502020202020204" pitchFamily="34" charset="0"/>
              </a:rPr>
              <a:t> May (block 2).</a:t>
            </a:r>
          </a:p>
          <a:p>
            <a:endParaRPr lang="en-GB" sz="2800" dirty="0">
              <a:latin typeface="Century Gothic" panose="020B0502020202020204" pitchFamily="34" charset="0"/>
            </a:endParaRPr>
          </a:p>
          <a:p>
            <a:r>
              <a:rPr lang="en-GB" sz="2800" dirty="0">
                <a:latin typeface="Century Gothic" panose="020B0502020202020204" pitchFamily="34" charset="0"/>
              </a:rPr>
              <a:t>Children need to wear PE kit on these days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Swimming kit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Towel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Goggles if possible</a:t>
            </a:r>
          </a:p>
          <a:p>
            <a:endParaRPr lang="en-GB" sz="2800" dirty="0">
              <a:latin typeface="Century Gothic" panose="020B0502020202020204" pitchFamily="34" charset="0"/>
            </a:endParaRPr>
          </a:p>
          <a:p>
            <a:r>
              <a:rPr lang="en-GB" sz="2800" b="1" dirty="0">
                <a:latin typeface="Century Gothic" panose="020B0502020202020204" pitchFamily="34" charset="0"/>
              </a:rPr>
              <a:t>Named</a:t>
            </a:r>
          </a:p>
        </p:txBody>
      </p:sp>
    </p:spTree>
    <p:extLst>
      <p:ext uri="{BB962C8B-B14F-4D97-AF65-F5344CB8AC3E}">
        <p14:creationId xmlns:p14="http://schemas.microsoft.com/office/powerpoint/2010/main" val="3455249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39"/>
            <a:ext cx="9487399" cy="4140591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Homework expectations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We expect the children to read daily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Homework should be a mixture of reading, spellings (Emile) and times tables (TT Rockstars).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10 mins for each.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All reading should be recorded in the child’s homework diary. Please write the page numbers read and sign.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380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1" y="685800"/>
            <a:ext cx="10027331" cy="53085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3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How to support your child with reading</a:t>
            </a:r>
          </a:p>
          <a:p>
            <a:pPr marL="0" indent="0" algn="ctr">
              <a:buNone/>
            </a:pPr>
            <a:endParaRPr lang="en-GB" sz="3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Enjoy books together.</a:t>
            </a:r>
          </a:p>
          <a:p>
            <a:pPr marL="0" indent="0" algn="ctr">
              <a:buNone/>
            </a:pPr>
            <a:r>
              <a:rPr lang="en-GB" sz="3400" dirty="0">
                <a:solidFill>
                  <a:schemeClr val="tx1"/>
                </a:solidFill>
                <a:latin typeface="Century Gothic" panose="020B0502020202020204" pitchFamily="34" charset="0"/>
              </a:rPr>
              <a:t>Share favourite stories, comic, non-fiction or magazines. Discuss what happened in the text or what you think could happen. Try and make reading a part of your day.</a:t>
            </a: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 descr="Download Play Human Book Behavior Child Reading HQ PNG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413" y="0"/>
            <a:ext cx="1787330" cy="1787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8218B1D-0186-4A16-B9E9-C0BCF2B69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211" y="4366981"/>
            <a:ext cx="1552962" cy="221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351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6036" y="432014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Passwords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All passwords will be in reading records.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Also on J2E.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5EA760-A307-4AF0-8098-EFE05AA64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993" y="3197017"/>
            <a:ext cx="3995044" cy="32289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BF774A-1C25-4A82-BA42-C013D2C7D1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2592" y="3294828"/>
            <a:ext cx="3739182" cy="3033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46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E785DA1C-B084-4254-B341-4A20B4F670AC}"/>
              </a:ext>
            </a:extLst>
          </p:cNvPr>
          <p:cNvSpPr txBox="1">
            <a:spLocks/>
          </p:cNvSpPr>
          <p:nvPr/>
        </p:nvSpPr>
        <p:spPr>
          <a:xfrm>
            <a:off x="656059" y="848014"/>
            <a:ext cx="9487399" cy="43281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Curriculum</a:t>
            </a:r>
          </a:p>
          <a:p>
            <a:pPr marL="0" indent="0" algn="ctr">
              <a:buNone/>
            </a:pPr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3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/>
              </a:rPr>
              <a:t>All links to the curriculum, knowledge organisers and children’s learning can be found on Seals and Dolphins class page.</a:t>
            </a:r>
          </a:p>
          <a:p>
            <a:pPr marL="0" indent="0" algn="ctr">
              <a:buNone/>
            </a:pP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rgbClr val="444444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927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1" y="-586751"/>
            <a:ext cx="8001000" cy="1970314"/>
          </a:xfrm>
        </p:spPr>
        <p:txBody>
          <a:bodyPr>
            <a:norm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Communication</a:t>
            </a:r>
            <a:br>
              <a:rPr lang="en-GB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1463041"/>
            <a:ext cx="9487399" cy="5017658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white boards outside the classrooms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school bulletin each Friday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reading records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Facebook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school website – class pages: </a:t>
            </a: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  <a:hlinkClick r:id="rId2"/>
              </a:rPr>
              <a:t>https://www.eastoverschool.co.uk/page/?title=Year+4+%2D+Seal+%26amp%3B+Dolphin+class&amp;pid=95</a:t>
            </a: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/>
              </a:rPr>
              <a:t>Email: 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  <a:hlinkClick r:id="rId3"/>
              </a:rPr>
              <a:t>mpierzchalska@eastoverschool.co.uk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 </a:t>
            </a:r>
          </a:p>
          <a:p>
            <a:pPr algn="l"/>
            <a:r>
              <a:rPr lang="en-GB" sz="2000" dirty="0">
                <a:solidFill>
                  <a:srgbClr val="444444"/>
                </a:solidFill>
                <a:latin typeface="Open Sans" panose="020B0606030504020204" pitchFamily="34" charset="0"/>
              </a:rPr>
              <a:t> 		    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  <a:hlinkClick r:id="rId4"/>
              </a:rPr>
              <a:t>jfleet@eastoverschool.co.uk</a:t>
            </a:r>
            <a:r>
              <a:rPr lang="en-GB" sz="2000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Talk to us at the end of the school 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Call the office and ask us to call you 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3814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1463041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Thank you for coming! 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13383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d41e597-3c22-47a2-bb4c-dda9f54f76a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D957E9EF91B246921411BF6AB6C1A1" ma:contentTypeVersion="17" ma:contentTypeDescription="Create a new document." ma:contentTypeScope="" ma:versionID="489c73f1615cfd282e663a5c707afedf">
  <xsd:schema xmlns:xsd="http://www.w3.org/2001/XMLSchema" xmlns:xs="http://www.w3.org/2001/XMLSchema" xmlns:p="http://schemas.microsoft.com/office/2006/metadata/properties" xmlns:ns3="2dbc367b-b499-4526-9d06-97e2fd11af71" xmlns:ns4="9d41e597-3c22-47a2-bb4c-dda9f54f76a7" targetNamespace="http://schemas.microsoft.com/office/2006/metadata/properties" ma:root="true" ma:fieldsID="ce07b641fc0b750c6895ed1d4cf79377" ns3:_="" ns4:_="">
    <xsd:import namespace="2dbc367b-b499-4526-9d06-97e2fd11af71"/>
    <xsd:import namespace="9d41e597-3c22-47a2-bb4c-dda9f54f76a7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_activity" minOccurs="0"/>
                <xsd:element ref="ns4:MediaServiceObjectDetectorVersions" minOccurs="0"/>
                <xsd:element ref="ns4:MediaServiceSearchProperties" minOccurs="0"/>
                <xsd:element ref="ns4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bc367b-b499-4526-9d06-97e2fd11af7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41e597-3c22-47a2-bb4c-dda9f54f76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67E458E-5B5A-4D65-8404-5C577F4913F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0B5FF56-BA28-4ED9-A556-357E863E9252}">
  <ds:schemaRefs>
    <ds:schemaRef ds:uri="http://purl.org/dc/terms/"/>
    <ds:schemaRef ds:uri="http://www.w3.org/XML/1998/namespace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9d41e597-3c22-47a2-bb4c-dda9f54f76a7"/>
    <ds:schemaRef ds:uri="2dbc367b-b499-4526-9d06-97e2fd11af71"/>
  </ds:schemaRefs>
</ds:datastoreItem>
</file>

<file path=customXml/itemProps3.xml><?xml version="1.0" encoding="utf-8"?>
<ds:datastoreItem xmlns:ds="http://schemas.openxmlformats.org/officeDocument/2006/customXml" ds:itemID="{722E82D3-BADB-46A0-9FAE-EBCA780920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bc367b-b499-4526-9d06-97e2fd11af71"/>
    <ds:schemaRef ds:uri="9d41e597-3c22-47a2-bb4c-dda9f54f76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4192</TotalTime>
  <Words>426</Words>
  <Application>Microsoft Office PowerPoint</Application>
  <PresentationFormat>Widescreen</PresentationFormat>
  <Paragraphs>78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Century Gothic</vt:lpstr>
      <vt:lpstr>Open Sans</vt:lpstr>
      <vt:lpstr>Trebuchet MS</vt:lpstr>
      <vt:lpstr>Wingdings 3</vt:lpstr>
      <vt:lpstr>Facet</vt:lpstr>
      <vt:lpstr>Welcome to Year 4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Communication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1!</dc:title>
  <dc:creator>Phillips, Lisa</dc:creator>
  <cp:lastModifiedBy>Jamie Fleet</cp:lastModifiedBy>
  <cp:revision>116</cp:revision>
  <dcterms:created xsi:type="dcterms:W3CDTF">2021-09-13T11:03:55Z</dcterms:created>
  <dcterms:modified xsi:type="dcterms:W3CDTF">2025-09-10T07:34:52Z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0x010100D8D957E9EF91B246921411BF6AB6C1A1</vt:lpwstr>
  </property>
</Properties>
</file>