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89" r:id="rId6"/>
    <p:sldId id="290" r:id="rId7"/>
    <p:sldId id="291" r:id="rId8"/>
    <p:sldId id="295" r:id="rId9"/>
    <p:sldId id="297" r:id="rId10"/>
    <p:sldId id="282" r:id="rId11"/>
    <p:sldId id="280" r:id="rId12"/>
    <p:sldId id="296" r:id="rId13"/>
    <p:sldId id="288" r:id="rId14"/>
    <p:sldId id="293" r:id="rId15"/>
    <p:sldId id="277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D13E77-251D-CC05-C167-CD16823CF42C}" v="8" dt="2024-09-12T09:11:52.2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7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3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1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4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5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64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7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95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3625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569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1794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8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6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930">
              <a:srgbClr val="D6D6D6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3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jmarsh@eastoverschool.co.uk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Welcome to Year </a:t>
            </a:r>
            <a:r>
              <a:rPr lang="en-GB" b="1" u="sng">
                <a:solidFill>
                  <a:schemeClr val="tx1"/>
                </a:solidFill>
                <a:latin typeface="Century Gothic" panose="020B0502020202020204" pitchFamily="34" charset="0"/>
              </a:rPr>
              <a:t>3 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"/>
          <a:stretch>
            <a:fillRect/>
          </a:stretch>
        </p:blipFill>
        <p:spPr bwMode="auto">
          <a:xfrm>
            <a:off x="9174027" y="600893"/>
            <a:ext cx="2234202" cy="4676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Attendance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School starts at 8:45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authorised holidays unless exceptional circumstances.</a:t>
            </a:r>
          </a:p>
        </p:txBody>
      </p:sp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Grey skirt/pinafore dress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Smart grey trousers or tailored shorts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  polo shirt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sweatshirt / cardigan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Sensible black shoes with low heels to give firm support or for the summer plain white sensible sandals with enclosed toes.</a:t>
            </a:r>
          </a:p>
          <a:p>
            <a:pPr algn="l"/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Hair should be tied back and cut neatly. It must not be tinted or coloured. It must not have tram lines, shorter shaven areas or a </a:t>
            </a:r>
            <a:r>
              <a:rPr lang="en-GB" sz="2400" b="0" i="0" dirty="0" err="1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mohican</a:t>
            </a:r>
            <a:r>
              <a:rPr lang="en-GB" sz="24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 style cut.</a:t>
            </a:r>
          </a:p>
          <a:p>
            <a:pPr algn="l"/>
            <a:r>
              <a:rPr lang="en-GB" sz="2400" b="1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6058" y="495373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PE kit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have PE on Fridays.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T-shirt (plain)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shorts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trainers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3200" b="0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tracksuit bottoms (in colder weather)</a:t>
            </a:r>
          </a:p>
          <a:p>
            <a:pPr algn="l"/>
            <a:r>
              <a:rPr lang="en-GB" sz="3200" dirty="0">
                <a:solidFill>
                  <a:srgbClr val="444444"/>
                </a:solidFill>
                <a:latin typeface="Century Gothic" panose="020B0502020202020204" pitchFamily="34" charset="0"/>
              </a:rPr>
              <a:t>No brands/logos</a:t>
            </a:r>
            <a:endParaRPr lang="en-GB" sz="32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r>
              <a:rPr lang="en-GB" sz="3200" b="1" i="0" dirty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3200" b="0" i="0" dirty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914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6887" y="146581"/>
            <a:ext cx="10929484" cy="5603586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Swimming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Swimming starts on Monday 8</a:t>
            </a:r>
            <a:r>
              <a:rPr lang="en-GB" sz="32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th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September until Monday 13</a:t>
            </a:r>
            <a:r>
              <a:rPr lang="en-GB" sz="3200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th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of October. 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to wear PE kits on swimming days. 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They will have a second block after Christmas.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Please make sure that all swimming kit e.g. costumes, uniform and towels are clearly labelled with your child’s name.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11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6460B-68E7-455F-B3EA-F3813E83F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Snack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FA334-B699-4304-9E03-BC04EFF5A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In KS2 fruit is often available on the playground, but we suggest if you are able to please provide a healthy snack.</a:t>
            </a:r>
          </a:p>
        </p:txBody>
      </p:sp>
    </p:spTree>
    <p:extLst>
      <p:ext uri="{BB962C8B-B14F-4D97-AF65-F5344CB8AC3E}">
        <p14:creationId xmlns:p14="http://schemas.microsoft.com/office/powerpoint/2010/main" val="1036113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3712642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expectations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expect the children to read daily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should be a mixture of reading, </a:t>
            </a:r>
            <a:r>
              <a:rPr lang="en-GB" sz="3200">
                <a:solidFill>
                  <a:schemeClr val="tx1"/>
                </a:solidFill>
                <a:latin typeface="Century Gothic" panose="020B0502020202020204" pitchFamily="34" charset="0"/>
              </a:rPr>
              <a:t>spelling practice 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and times tables.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reading should be recorded in the child’s homework diary. Please write the page numbers read and sign.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685800"/>
            <a:ext cx="10027331" cy="5308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Enjoy books together.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Share favourite stories, comic, non-fiction or magazines. Discuss what happened in the text or what you think could happen. Try and make reading a part of your day.</a:t>
            </a: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ownload Play Human Book Behavior Child Reading HQ P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413" y="0"/>
            <a:ext cx="1787330" cy="1787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18B1D-0186-4A16-B9E9-C0BCF2B69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1" y="4366981"/>
            <a:ext cx="1552962" cy="221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51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074F0-E975-494B-B3A6-8135DF430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EBF57-41AD-4775-AA8A-A241A1A32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605" y="1604778"/>
            <a:ext cx="10905066" cy="44374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In year 3 all children use Accelerated Reader as our main reading scheme. Their reading ages are tested half termly to ensure they are making progress.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Children will quiz on their books in school and will have the chance to do this most days as required.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To start off with we suggest that some children read the book more than once so they are familiar with the story in preparation for quizzing.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Your child needs to score 80% or above to progress to the next level in the scheme.</a:t>
            </a:r>
          </a:p>
        </p:txBody>
      </p:sp>
    </p:spTree>
    <p:extLst>
      <p:ext uri="{BB962C8B-B14F-4D97-AF65-F5344CB8AC3E}">
        <p14:creationId xmlns:p14="http://schemas.microsoft.com/office/powerpoint/2010/main" val="2944376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Passwords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passwords are in reading records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5EA760-A307-4AF0-8098-EFE05AA64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177" y="3447109"/>
            <a:ext cx="3995044" cy="322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46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656059" y="848014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Curriculum</a:t>
            </a: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All links to the curriculum, knowledge organisers and children’s learning can be found on Lions and Tigers class page.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-586751"/>
            <a:ext cx="8001000" cy="1970314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501765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white boards outside the classrooms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Facebook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website – class pages: https://www.eastoverschool.co.uk/year-3-lion-tiger-class/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/>
              </a:rPr>
              <a:t>Email: </a:t>
            </a:r>
            <a:r>
              <a:rPr lang="en-GB" sz="2000" dirty="0">
                <a:solidFill>
                  <a:schemeClr val="tx1"/>
                </a:solidFill>
                <a:latin typeface="Century Gothic"/>
                <a:hlinkClick r:id="rId2"/>
              </a:rPr>
              <a:t>jmarsh@eastoverschool.co.uk</a:t>
            </a:r>
            <a:r>
              <a:rPr lang="en-GB" sz="2000" dirty="0">
                <a:solidFill>
                  <a:schemeClr val="tx1"/>
                </a:solidFill>
                <a:latin typeface="Century Gothic"/>
              </a:rPr>
              <a:t>  lweall@eastoverschool.co.uk</a:t>
            </a:r>
            <a:r>
              <a:rPr lang="en-GB" dirty="0">
                <a:solidFill>
                  <a:schemeClr val="tx1"/>
                </a:solidFill>
                <a:latin typeface="Century Gothic"/>
              </a:rPr>
              <a:t> 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Thank you for coming!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Any questions please come and see us 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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338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d41e597-3c22-47a2-bb4c-dda9f54f76a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D957E9EF91B246921411BF6AB6C1A1" ma:contentTypeVersion="17" ma:contentTypeDescription="Create a new document." ma:contentTypeScope="" ma:versionID="489c73f1615cfd282e663a5c707afedf">
  <xsd:schema xmlns:xsd="http://www.w3.org/2001/XMLSchema" xmlns:xs="http://www.w3.org/2001/XMLSchema" xmlns:p="http://schemas.microsoft.com/office/2006/metadata/properties" xmlns:ns3="2dbc367b-b499-4526-9d06-97e2fd11af71" xmlns:ns4="9d41e597-3c22-47a2-bb4c-dda9f54f76a7" targetNamespace="http://schemas.microsoft.com/office/2006/metadata/properties" ma:root="true" ma:fieldsID="ce07b641fc0b750c6895ed1d4cf79377" ns3:_="" ns4:_="">
    <xsd:import namespace="2dbc367b-b499-4526-9d06-97e2fd11af71"/>
    <xsd:import namespace="9d41e597-3c22-47a2-bb4c-dda9f54f76a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c367b-b499-4526-9d06-97e2fd11af7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1e597-3c22-47a2-bb4c-dda9f54f76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7E458E-5B5A-4D65-8404-5C577F4913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B5FF56-BA28-4ED9-A556-357E863E9252}">
  <ds:schemaRefs>
    <ds:schemaRef ds:uri="2dbc367b-b499-4526-9d06-97e2fd11af71"/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9d41e597-3c22-47a2-bb4c-dda9f54f76a7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722E82D3-BADB-46A0-9FAE-EBCA780920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bc367b-b499-4526-9d06-97e2fd11af71"/>
    <ds:schemaRef ds:uri="9d41e597-3c22-47a2-bb4c-dda9f54f76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5373</TotalTime>
  <Words>525</Words>
  <Application>Microsoft Office PowerPoint</Application>
  <PresentationFormat>Widescreen</PresentationFormat>
  <Paragraphs>88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Trebuchet MS</vt:lpstr>
      <vt:lpstr>Wingdings 3</vt:lpstr>
      <vt:lpstr>Facet</vt:lpstr>
      <vt:lpstr>Welcome to Year 3    </vt:lpstr>
      <vt:lpstr>PowerPoint Presentation</vt:lpstr>
      <vt:lpstr>PowerPoint Presentation</vt:lpstr>
      <vt:lpstr>PowerPoint Presentation</vt:lpstr>
      <vt:lpstr>PowerPoint Presentation</vt:lpstr>
      <vt:lpstr>Snack time</vt:lpstr>
      <vt:lpstr>PowerPoint Presentation</vt:lpstr>
      <vt:lpstr>PowerPoint Presentation</vt:lpstr>
      <vt:lpstr>AR</vt:lpstr>
      <vt:lpstr>PowerPoint Presentation</vt:lpstr>
      <vt:lpstr>PowerPoint Presentation</vt:lpstr>
      <vt:lpstr>Communication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Jessica Marsh</cp:lastModifiedBy>
  <cp:revision>117</cp:revision>
  <dcterms:created xsi:type="dcterms:W3CDTF">2021-09-13T11:03:55Z</dcterms:created>
  <dcterms:modified xsi:type="dcterms:W3CDTF">2025-09-10T20:18:30Z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0x010100D8D957E9EF91B246921411BF6AB6C1A1</vt:lpwstr>
  </property>
</Properties>
</file>