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  <p:sldId id="289" r:id="rId6"/>
    <p:sldId id="290" r:id="rId7"/>
    <p:sldId id="291" r:id="rId8"/>
    <p:sldId id="294" r:id="rId9"/>
    <p:sldId id="295" r:id="rId10"/>
    <p:sldId id="282" r:id="rId11"/>
    <p:sldId id="280" r:id="rId12"/>
    <p:sldId id="288" r:id="rId13"/>
    <p:sldId id="293" r:id="rId14"/>
    <p:sldId id="277" r:id="rId15"/>
    <p:sldId id="27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110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675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536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101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643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09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658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640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679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74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958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36259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5695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17941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749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882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469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930">
              <a:srgbClr val="D6D6D6"/>
            </a:gs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11C7-4CB5-4E8A-9DF2-9AFB4796490D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439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flickr.com/photos/stignygaard/3654099070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Welcome to Ladybird Class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0"/>
          <a:stretch>
            <a:fillRect/>
          </a:stretch>
        </p:blipFill>
        <p:spPr bwMode="auto">
          <a:xfrm>
            <a:off x="9174027" y="600893"/>
            <a:ext cx="2234202" cy="4676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3DA1D52-F1D5-41FC-91B7-05EF2AB43E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188677" y="2807167"/>
            <a:ext cx="4149969" cy="276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266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Attendance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Gates open at 8:35</a:t>
            </a: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School starts at 8:45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No authorised holidays unless exceptional circumstances.</a:t>
            </a:r>
          </a:p>
        </p:txBody>
      </p:sp>
    </p:spTree>
    <p:extLst>
      <p:ext uri="{BB962C8B-B14F-4D97-AF65-F5344CB8AC3E}">
        <p14:creationId xmlns:p14="http://schemas.microsoft.com/office/powerpoint/2010/main" val="1816441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Uniform</a:t>
            </a:r>
          </a:p>
          <a:p>
            <a:pPr algn="l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Grey skirt/pinafore dress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Smart grey trousers or tailored shorts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White  polo shirt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Red sweatshirt / cardigan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Sensible black shoes with low heels to give firm support or for the summer plain white sensible sandals with enclosed toes.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Hair should be tied back and cut neatly. It must not be tinted or coloured. It must not have tram lines, shorter shaven areas or a </a:t>
            </a:r>
            <a:r>
              <a:rPr lang="en-GB" sz="2400" b="0" i="0" dirty="0" err="1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mohican</a:t>
            </a:r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 style cut.</a:t>
            </a:r>
          </a:p>
          <a:p>
            <a:pPr algn="l"/>
            <a:r>
              <a:rPr lang="en-GB" sz="2400" b="1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24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l"/>
            <a:endParaRPr lang="en-GB" sz="24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792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6058" y="495373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PE kit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Children will have PE on a Friday.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Red T-shirt (plain)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Black shorts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Black trainers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Black tracksuit bottoms (in colder weather)</a:t>
            </a:r>
          </a:p>
          <a:p>
            <a:pPr algn="l"/>
            <a:r>
              <a:rPr lang="en-GB" sz="3200" dirty="0">
                <a:solidFill>
                  <a:srgbClr val="444444"/>
                </a:solidFill>
                <a:latin typeface="Century Gothic" panose="020B0502020202020204" pitchFamily="34" charset="0"/>
              </a:rPr>
              <a:t>No brands/logos</a:t>
            </a:r>
            <a:endParaRPr lang="en-GB" sz="32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l"/>
            <a:r>
              <a:rPr lang="en-GB" sz="3200" b="1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32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914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6058" y="495373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Change of details and contacts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Please update any contact details – addresses, telephone numbers etc on SIMS parent asap.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Or call in to the school office.</a:t>
            </a:r>
          </a:p>
        </p:txBody>
      </p:sp>
    </p:spTree>
    <p:extLst>
      <p:ext uri="{BB962C8B-B14F-4D97-AF65-F5344CB8AC3E}">
        <p14:creationId xmlns:p14="http://schemas.microsoft.com/office/powerpoint/2010/main" val="3750959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6058" y="495373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School Lunches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All children in Foundation Stage, Year One and Year Two are entitled to a free school lunch.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Please make sure you have ordered these each week otherwise a lunch cannot be provided. 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If you wish to provide a packed lunch then please send in a labelled lunchbox and this must include a healthy lunch.</a:t>
            </a:r>
          </a:p>
        </p:txBody>
      </p:sp>
    </p:spTree>
    <p:extLst>
      <p:ext uri="{BB962C8B-B14F-4D97-AF65-F5344CB8AC3E}">
        <p14:creationId xmlns:p14="http://schemas.microsoft.com/office/powerpoint/2010/main" val="3958946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3712642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Homework expectations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We expect the children to read daily.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Homework should be a mixture of reading, practising phonemes and practising reading keyword cards.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All reading should be recorded in the child’s homework diary. Please write the page numbers read and sign.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380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1" y="685800"/>
            <a:ext cx="10027331" cy="53085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3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How to support your child with reading</a:t>
            </a:r>
          </a:p>
          <a:p>
            <a:pPr marL="0" indent="0" algn="ctr">
              <a:buNone/>
            </a:pPr>
            <a:endParaRPr lang="en-GB" sz="3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Enjoy books together.</a:t>
            </a: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Share favourite stories, comic, non-fiction or magazines. Discuss what happened in the text or what you think could happen. Try and make reading a part of your day.</a:t>
            </a: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 descr="Download Play Human Book Behavior Child Reading HQ PNG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413" y="0"/>
            <a:ext cx="1787330" cy="1787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218B1D-0186-4A16-B9E9-C0BCF2B69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211" y="4366981"/>
            <a:ext cx="1552962" cy="221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51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Passwords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All passwords will be in reading records when we assign them </a:t>
            </a:r>
            <a:r>
              <a:rPr lang="en-GB" sz="320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e.g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Numbots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346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E785DA1C-B084-4254-B341-4A20B4F670AC}"/>
              </a:ext>
            </a:extLst>
          </p:cNvPr>
          <p:cNvSpPr txBox="1">
            <a:spLocks/>
          </p:cNvSpPr>
          <p:nvPr/>
        </p:nvSpPr>
        <p:spPr>
          <a:xfrm>
            <a:off x="656059" y="848014"/>
            <a:ext cx="9487399" cy="4328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Curriculum</a:t>
            </a:r>
          </a:p>
          <a:p>
            <a:pPr marL="0" indent="0" algn="ctr">
              <a:buNone/>
            </a:pPr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All links to the curriculum and children’s learning can be found on Ladybirds and Butterflies class page.</a:t>
            </a: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We will have further phonics workshops and maths workshops this term so you can help support your child at home.</a:t>
            </a:r>
          </a:p>
          <a:p>
            <a:pPr marL="0" indent="0" algn="ctr">
              <a:buNone/>
            </a:pP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9270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-586751"/>
            <a:ext cx="8001000" cy="1970314"/>
          </a:xfrm>
        </p:spPr>
        <p:txBody>
          <a:bodyPr>
            <a:normAutofit/>
          </a:bodyPr>
          <a:lstStyle/>
          <a:p>
            <a:pPr algn="ctr"/>
            <a:b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Communication</a:t>
            </a:r>
            <a:b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1463041"/>
            <a:ext cx="9487399" cy="5017658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Seesaw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school bulletin each Friday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reading records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Facebook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school website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Talk to us at the end of the school 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Call the office and ask us to call you 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3814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1463041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Thank you for coming! 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13383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D957E9EF91B246921411BF6AB6C1A1" ma:contentTypeVersion="17" ma:contentTypeDescription="Create a new document." ma:contentTypeScope="" ma:versionID="489c73f1615cfd282e663a5c707afedf">
  <xsd:schema xmlns:xsd="http://www.w3.org/2001/XMLSchema" xmlns:xs="http://www.w3.org/2001/XMLSchema" xmlns:p="http://schemas.microsoft.com/office/2006/metadata/properties" xmlns:ns3="2dbc367b-b499-4526-9d06-97e2fd11af71" xmlns:ns4="9d41e597-3c22-47a2-bb4c-dda9f54f76a7" targetNamespace="http://schemas.microsoft.com/office/2006/metadata/properties" ma:root="true" ma:fieldsID="ce07b641fc0b750c6895ed1d4cf79377" ns3:_="" ns4:_="">
    <xsd:import namespace="2dbc367b-b499-4526-9d06-97e2fd11af71"/>
    <xsd:import namespace="9d41e597-3c22-47a2-bb4c-dda9f54f76a7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_activity" minOccurs="0"/>
                <xsd:element ref="ns4:MediaServiceObjectDetectorVersions" minOccurs="0"/>
                <xsd:element ref="ns4:MediaServiceSearchProperties" minOccurs="0"/>
                <xsd:element ref="ns4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bc367b-b499-4526-9d06-97e2fd11af7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41e597-3c22-47a2-bb4c-dda9f54f76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d41e597-3c22-47a2-bb4c-dda9f54f76a7" xsi:nil="true"/>
  </documentManagement>
</p:properties>
</file>

<file path=customXml/itemProps1.xml><?xml version="1.0" encoding="utf-8"?>
<ds:datastoreItem xmlns:ds="http://schemas.openxmlformats.org/officeDocument/2006/customXml" ds:itemID="{722E82D3-BADB-46A0-9FAE-EBCA780920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bc367b-b499-4526-9d06-97e2fd11af71"/>
    <ds:schemaRef ds:uri="9d41e597-3c22-47a2-bb4c-dda9f54f76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67E458E-5B5A-4D65-8404-5C577F4913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0B5FF56-BA28-4ED9-A556-357E863E9252}">
  <ds:schemaRefs>
    <ds:schemaRef ds:uri="http://purl.org/dc/elements/1.1/"/>
    <ds:schemaRef ds:uri="http://www.w3.org/XML/1998/namespace"/>
    <ds:schemaRef ds:uri="2dbc367b-b499-4526-9d06-97e2fd11af71"/>
    <ds:schemaRef ds:uri="http://schemas.microsoft.com/office/2006/documentManagement/types"/>
    <ds:schemaRef ds:uri="9d41e597-3c22-47a2-bb4c-dda9f54f76a7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4107</TotalTime>
  <Words>427</Words>
  <Application>Microsoft Office PowerPoint</Application>
  <PresentationFormat>Widescreen</PresentationFormat>
  <Paragraphs>75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Trebuchet MS</vt:lpstr>
      <vt:lpstr>Wingdings 3</vt:lpstr>
      <vt:lpstr>Facet</vt:lpstr>
      <vt:lpstr>Welcome to Ladybird Class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Communication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1!</dc:title>
  <dc:creator>Phillips, Lisa</dc:creator>
  <cp:lastModifiedBy>Lynsey Irish</cp:lastModifiedBy>
  <cp:revision>111</cp:revision>
  <dcterms:created xsi:type="dcterms:W3CDTF">2021-09-13T11:03:55Z</dcterms:created>
  <dcterms:modified xsi:type="dcterms:W3CDTF">2024-06-28T10:24:36Z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0x010100D8D957E9EF91B246921411BF6AB6C1A1</vt:lpwstr>
  </property>
</Properties>
</file>