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A4904-A69B-5E53-839C-372CC500F055}" v="28" dt="2026-04-29T07:47:48.7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logo of a campfire and a compass&#10;&#10;AI-generated content may be incorrect.">
            <a:extLst>
              <a:ext uri="{FF2B5EF4-FFF2-40B4-BE49-F238E27FC236}">
                <a16:creationId xmlns:a16="http://schemas.microsoft.com/office/drawing/2014/main" id="{17AF3BC0-0DD9-19E6-0ABD-5B88FBF49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2005301"/>
            <a:ext cx="10134600" cy="27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2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list of things on a white background&#10;&#10;AI-generated content may be incorrect.">
            <a:extLst>
              <a:ext uri="{FF2B5EF4-FFF2-40B4-BE49-F238E27FC236}">
                <a16:creationId xmlns:a16="http://schemas.microsoft.com/office/drawing/2014/main" id="{4155DF73-6276-3F6E-2AD3-5BB83E88C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40" y="340755"/>
            <a:ext cx="8656979" cy="5946845"/>
          </a:xfrm>
          <a:prstGeom prst="rect">
            <a:avLst/>
          </a:prstGeom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28AAA8-D1CC-BECD-266C-70CE6A31123C}"/>
              </a:ext>
            </a:extLst>
          </p:cNvPr>
          <p:cNvSpPr txBox="1"/>
          <p:nvPr/>
        </p:nvSpPr>
        <p:spPr>
          <a:xfrm>
            <a:off x="9534623" y="5656369"/>
            <a:ext cx="215614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*No mobile phones/devices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alendar with text on it&#10;&#10;AI-generated content may be incorrect.">
            <a:extLst>
              <a:ext uri="{FF2B5EF4-FFF2-40B4-BE49-F238E27FC236}">
                <a16:creationId xmlns:a16="http://schemas.microsoft.com/office/drawing/2014/main" id="{344F4F3C-5971-7526-CCDF-17B0A61B7A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20" r="140" b="-232"/>
          <a:stretch>
            <a:fillRect/>
          </a:stretch>
        </p:blipFill>
        <p:spPr>
          <a:xfrm>
            <a:off x="1394691" y="643467"/>
            <a:ext cx="9402618" cy="5571065"/>
          </a:xfrm>
          <a:prstGeom prst="rect">
            <a:avLst/>
          </a:prstGeom>
          <a:ln>
            <a:noFill/>
          </a:ln>
        </p:spPr>
      </p:pic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838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map of a park&#10;&#10;AI-generated content may be incorrect.">
            <a:extLst>
              <a:ext uri="{FF2B5EF4-FFF2-40B4-BE49-F238E27FC236}">
                <a16:creationId xmlns:a16="http://schemas.microsoft.com/office/drawing/2014/main" id="{E5FA424B-2EEA-CE4A-7D36-39C625491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6022" y="914400"/>
            <a:ext cx="7123755" cy="496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17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diagram of a room&#10;&#10;AI-generated content may be incorrect.">
            <a:extLst>
              <a:ext uri="{FF2B5EF4-FFF2-40B4-BE49-F238E27FC236}">
                <a16:creationId xmlns:a16="http://schemas.microsoft.com/office/drawing/2014/main" id="{D5B7190C-C3A0-C6E3-7A4E-A7A80C513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9271" y="914400"/>
            <a:ext cx="6877257" cy="496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84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map of a camp site&#10;&#10;AI-generated content may be incorrect.">
            <a:extLst>
              <a:ext uri="{FF2B5EF4-FFF2-40B4-BE49-F238E27FC236}">
                <a16:creationId xmlns:a16="http://schemas.microsoft.com/office/drawing/2014/main" id="{D2B069CF-D1AB-2CAC-B806-E31C7D795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3076" y="914400"/>
            <a:ext cx="8562779" cy="496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12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79</cp:revision>
  <dcterms:created xsi:type="dcterms:W3CDTF">2025-04-22T12:09:42Z</dcterms:created>
  <dcterms:modified xsi:type="dcterms:W3CDTF">2026-05-05T10:01:28Z</dcterms:modified>
</cp:coreProperties>
</file>