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4" r:id="rId4"/>
    <p:sldId id="259" r:id="rId5"/>
    <p:sldId id="269" r:id="rId6"/>
    <p:sldId id="260" r:id="rId7"/>
    <p:sldId id="266" r:id="rId8"/>
    <p:sldId id="263" r:id="rId9"/>
    <p:sldId id="267"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e Fleet" userId="3af04cd5-73fc-4b02-81f6-3f19c509d5ac" providerId="ADAL" clId="{16D50E90-E0F5-4CF1-BAE6-0D78686CD3DD}"/>
    <pc:docChg chg="undo custSel addSld delSld modSld sldOrd">
      <pc:chgData name="Jamie Fleet" userId="3af04cd5-73fc-4b02-81f6-3f19c509d5ac" providerId="ADAL" clId="{16D50E90-E0F5-4CF1-BAE6-0D78686CD3DD}" dt="2026-02-24T15:44:40.804" v="459" actId="20577"/>
      <pc:docMkLst>
        <pc:docMk/>
      </pc:docMkLst>
      <pc:sldChg chg="addSp delSp modSp mod">
        <pc:chgData name="Jamie Fleet" userId="3af04cd5-73fc-4b02-81f6-3f19c509d5ac" providerId="ADAL" clId="{16D50E90-E0F5-4CF1-BAE6-0D78686CD3DD}" dt="2026-02-24T09:15:03.198" v="42" actId="1076"/>
        <pc:sldMkLst>
          <pc:docMk/>
          <pc:sldMk cId="564734349" sldId="258"/>
        </pc:sldMkLst>
        <pc:picChg chg="add mod">
          <ac:chgData name="Jamie Fleet" userId="3af04cd5-73fc-4b02-81f6-3f19c509d5ac" providerId="ADAL" clId="{16D50E90-E0F5-4CF1-BAE6-0D78686CD3DD}" dt="2026-02-24T09:15:03.198" v="42" actId="1076"/>
          <ac:picMkLst>
            <pc:docMk/>
            <pc:sldMk cId="564734349" sldId="258"/>
            <ac:picMk id="3" creationId="{3FCDF7FD-CBD7-4AC0-BBB3-4D775D6AC108}"/>
          </ac:picMkLst>
        </pc:picChg>
        <pc:picChg chg="add del">
          <ac:chgData name="Jamie Fleet" userId="3af04cd5-73fc-4b02-81f6-3f19c509d5ac" providerId="ADAL" clId="{16D50E90-E0F5-4CF1-BAE6-0D78686CD3DD}" dt="2026-02-24T09:14:50.022" v="39" actId="478"/>
          <ac:picMkLst>
            <pc:docMk/>
            <pc:sldMk cId="564734349" sldId="258"/>
            <ac:picMk id="4" creationId="{11E8114F-9441-403C-91D0-67331C9F968C}"/>
          </ac:picMkLst>
        </pc:picChg>
      </pc:sldChg>
      <pc:sldChg chg="addSp delSp modSp mod">
        <pc:chgData name="Jamie Fleet" userId="3af04cd5-73fc-4b02-81f6-3f19c509d5ac" providerId="ADAL" clId="{16D50E90-E0F5-4CF1-BAE6-0D78686CD3DD}" dt="2026-02-24T13:41:28.453" v="423" actId="1076"/>
        <pc:sldMkLst>
          <pc:docMk/>
          <pc:sldMk cId="4253257139" sldId="259"/>
        </pc:sldMkLst>
        <pc:spChg chg="mod">
          <ac:chgData name="Jamie Fleet" userId="3af04cd5-73fc-4b02-81f6-3f19c509d5ac" providerId="ADAL" clId="{16D50E90-E0F5-4CF1-BAE6-0D78686CD3DD}" dt="2026-02-24T13:41:09.766" v="422" actId="1076"/>
          <ac:spMkLst>
            <pc:docMk/>
            <pc:sldMk cId="4253257139" sldId="259"/>
            <ac:spMk id="2" creationId="{65DB4CAE-E074-40B0-BB05-7E257DEE940A}"/>
          </ac:spMkLst>
        </pc:spChg>
        <pc:spChg chg="del">
          <ac:chgData name="Jamie Fleet" userId="3af04cd5-73fc-4b02-81f6-3f19c509d5ac" providerId="ADAL" clId="{16D50E90-E0F5-4CF1-BAE6-0D78686CD3DD}" dt="2026-02-24T09:07:47.873" v="0" actId="478"/>
          <ac:spMkLst>
            <pc:docMk/>
            <pc:sldMk cId="4253257139" sldId="259"/>
            <ac:spMk id="3" creationId="{985144EC-B54C-4472-B86D-249012BA47BE}"/>
          </ac:spMkLst>
        </pc:spChg>
        <pc:spChg chg="mod">
          <ac:chgData name="Jamie Fleet" userId="3af04cd5-73fc-4b02-81f6-3f19c509d5ac" providerId="ADAL" clId="{16D50E90-E0F5-4CF1-BAE6-0D78686CD3DD}" dt="2026-02-24T13:40:47.406" v="407" actId="20577"/>
          <ac:spMkLst>
            <pc:docMk/>
            <pc:sldMk cId="4253257139" sldId="259"/>
            <ac:spMk id="4" creationId="{27E1A715-28F9-48FA-AB8F-FAB465A46B91}"/>
          </ac:spMkLst>
        </pc:spChg>
        <pc:picChg chg="del">
          <ac:chgData name="Jamie Fleet" userId="3af04cd5-73fc-4b02-81f6-3f19c509d5ac" providerId="ADAL" clId="{16D50E90-E0F5-4CF1-BAE6-0D78686CD3DD}" dt="2026-02-24T13:39:59.756" v="398" actId="478"/>
          <ac:picMkLst>
            <pc:docMk/>
            <pc:sldMk cId="4253257139" sldId="259"/>
            <ac:picMk id="6" creationId="{45F780AC-2D97-4CAD-99C3-26A49D810C4C}"/>
          </ac:picMkLst>
        </pc:picChg>
        <pc:picChg chg="add mod">
          <ac:chgData name="Jamie Fleet" userId="3af04cd5-73fc-4b02-81f6-3f19c509d5ac" providerId="ADAL" clId="{16D50E90-E0F5-4CF1-BAE6-0D78686CD3DD}" dt="2026-02-24T13:41:28.453" v="423" actId="1076"/>
          <ac:picMkLst>
            <pc:docMk/>
            <pc:sldMk cId="4253257139" sldId="259"/>
            <ac:picMk id="7" creationId="{9B4DE415-7EDD-4012-AA55-56C6327F4831}"/>
          </ac:picMkLst>
        </pc:picChg>
        <pc:picChg chg="add mod">
          <ac:chgData name="Jamie Fleet" userId="3af04cd5-73fc-4b02-81f6-3f19c509d5ac" providerId="ADAL" clId="{16D50E90-E0F5-4CF1-BAE6-0D78686CD3DD}" dt="2026-02-24T13:39:57.495" v="397"/>
          <ac:picMkLst>
            <pc:docMk/>
            <pc:sldMk cId="4253257139" sldId="259"/>
            <ac:picMk id="8" creationId="{D4220657-45F7-53FA-AB1C-E8BECBC78075}"/>
          </ac:picMkLst>
        </pc:picChg>
        <pc:picChg chg="del">
          <ac:chgData name="Jamie Fleet" userId="3af04cd5-73fc-4b02-81f6-3f19c509d5ac" providerId="ADAL" clId="{16D50E90-E0F5-4CF1-BAE6-0D78686CD3DD}" dt="2026-02-24T13:40:01.289" v="399" actId="478"/>
          <ac:picMkLst>
            <pc:docMk/>
            <pc:sldMk cId="4253257139" sldId="259"/>
            <ac:picMk id="9" creationId="{0F05AA56-D16F-484A-8778-3B76956554C5}"/>
          </ac:picMkLst>
        </pc:picChg>
        <pc:picChg chg="mod">
          <ac:chgData name="Jamie Fleet" userId="3af04cd5-73fc-4b02-81f6-3f19c509d5ac" providerId="ADAL" clId="{16D50E90-E0F5-4CF1-BAE6-0D78686CD3DD}" dt="2026-02-24T13:40:42.946" v="403" actId="1076"/>
          <ac:picMkLst>
            <pc:docMk/>
            <pc:sldMk cId="4253257139" sldId="259"/>
            <ac:picMk id="13" creationId="{666CFD2D-99E2-407A-9C30-7F9D21AB0C9B}"/>
          </ac:picMkLst>
        </pc:picChg>
      </pc:sldChg>
      <pc:sldChg chg="addSp delSp modSp mod">
        <pc:chgData name="Jamie Fleet" userId="3af04cd5-73fc-4b02-81f6-3f19c509d5ac" providerId="ADAL" clId="{16D50E90-E0F5-4CF1-BAE6-0D78686CD3DD}" dt="2026-02-24T09:09:29.438" v="9" actId="1076"/>
        <pc:sldMkLst>
          <pc:docMk/>
          <pc:sldMk cId="3905383952" sldId="260"/>
        </pc:sldMkLst>
        <pc:spChg chg="del">
          <ac:chgData name="Jamie Fleet" userId="3af04cd5-73fc-4b02-81f6-3f19c509d5ac" providerId="ADAL" clId="{16D50E90-E0F5-4CF1-BAE6-0D78686CD3DD}" dt="2026-02-24T09:08:43.290" v="1" actId="22"/>
          <ac:spMkLst>
            <pc:docMk/>
            <pc:sldMk cId="3905383952" sldId="260"/>
            <ac:spMk id="3" creationId="{5AF990E4-2E03-4C60-9220-D2EC0E3FA1DC}"/>
          </ac:spMkLst>
        </pc:spChg>
        <pc:spChg chg="add mod">
          <ac:chgData name="Jamie Fleet" userId="3af04cd5-73fc-4b02-81f6-3f19c509d5ac" providerId="ADAL" clId="{16D50E90-E0F5-4CF1-BAE6-0D78686CD3DD}" dt="2026-02-24T09:09:29.438" v="9" actId="1076"/>
          <ac:spMkLst>
            <pc:docMk/>
            <pc:sldMk cId="3905383952" sldId="260"/>
            <ac:spMk id="7" creationId="{AB40F1E7-5D79-4E7B-9CAA-DE3317454EB3}"/>
          </ac:spMkLst>
        </pc:spChg>
        <pc:picChg chg="add mod ord">
          <ac:chgData name="Jamie Fleet" userId="3af04cd5-73fc-4b02-81f6-3f19c509d5ac" providerId="ADAL" clId="{16D50E90-E0F5-4CF1-BAE6-0D78686CD3DD}" dt="2026-02-24T09:09:26.094" v="8" actId="1076"/>
          <ac:picMkLst>
            <pc:docMk/>
            <pc:sldMk cId="3905383952" sldId="260"/>
            <ac:picMk id="5" creationId="{43F9753C-27BF-4E0F-A82D-D558F51125E6}"/>
          </ac:picMkLst>
        </pc:picChg>
      </pc:sldChg>
      <pc:sldChg chg="del">
        <pc:chgData name="Jamie Fleet" userId="3af04cd5-73fc-4b02-81f6-3f19c509d5ac" providerId="ADAL" clId="{16D50E90-E0F5-4CF1-BAE6-0D78686CD3DD}" dt="2026-02-24T13:20:06.753" v="376" actId="47"/>
        <pc:sldMkLst>
          <pc:docMk/>
          <pc:sldMk cId="2639189762" sldId="261"/>
        </pc:sldMkLst>
      </pc:sldChg>
      <pc:sldChg chg="modSp del mod">
        <pc:chgData name="Jamie Fleet" userId="3af04cd5-73fc-4b02-81f6-3f19c509d5ac" providerId="ADAL" clId="{16D50E90-E0F5-4CF1-BAE6-0D78686CD3DD}" dt="2026-02-24T13:20:24.500" v="377" actId="47"/>
        <pc:sldMkLst>
          <pc:docMk/>
          <pc:sldMk cId="1259357725" sldId="262"/>
        </pc:sldMkLst>
        <pc:spChg chg="mod">
          <ac:chgData name="Jamie Fleet" userId="3af04cd5-73fc-4b02-81f6-3f19c509d5ac" providerId="ADAL" clId="{16D50E90-E0F5-4CF1-BAE6-0D78686CD3DD}" dt="2026-02-24T13:17:30.225" v="375" actId="113"/>
          <ac:spMkLst>
            <pc:docMk/>
            <pc:sldMk cId="1259357725" sldId="262"/>
            <ac:spMk id="3" creationId="{4B115559-F4B8-45E7-A5FC-C37AF0399105}"/>
          </ac:spMkLst>
        </pc:spChg>
      </pc:sldChg>
      <pc:sldChg chg="modSp mod">
        <pc:chgData name="Jamie Fleet" userId="3af04cd5-73fc-4b02-81f6-3f19c509d5ac" providerId="ADAL" clId="{16D50E90-E0F5-4CF1-BAE6-0D78686CD3DD}" dt="2026-02-24T15:44:40.804" v="459" actId="20577"/>
        <pc:sldMkLst>
          <pc:docMk/>
          <pc:sldMk cId="168233507" sldId="263"/>
        </pc:sldMkLst>
        <pc:spChg chg="mod">
          <ac:chgData name="Jamie Fleet" userId="3af04cd5-73fc-4b02-81f6-3f19c509d5ac" providerId="ADAL" clId="{16D50E90-E0F5-4CF1-BAE6-0D78686CD3DD}" dt="2026-02-24T15:44:40.804" v="459" actId="20577"/>
          <ac:spMkLst>
            <pc:docMk/>
            <pc:sldMk cId="168233507" sldId="263"/>
            <ac:spMk id="2" creationId="{D2BB7241-668B-4E8A-83AE-624FA45BE6B6}"/>
          </ac:spMkLst>
        </pc:spChg>
      </pc:sldChg>
      <pc:sldChg chg="del">
        <pc:chgData name="Jamie Fleet" userId="3af04cd5-73fc-4b02-81f6-3f19c509d5ac" providerId="ADAL" clId="{16D50E90-E0F5-4CF1-BAE6-0D78686CD3DD}" dt="2026-02-24T13:17:13.702" v="371" actId="2696"/>
        <pc:sldMkLst>
          <pc:docMk/>
          <pc:sldMk cId="899600864" sldId="265"/>
        </pc:sldMkLst>
      </pc:sldChg>
      <pc:sldChg chg="addSp modSp new mod ord">
        <pc:chgData name="Jamie Fleet" userId="3af04cd5-73fc-4b02-81f6-3f19c509d5ac" providerId="ADAL" clId="{16D50E90-E0F5-4CF1-BAE6-0D78686CD3DD}" dt="2026-02-24T13:20:54.582" v="395" actId="1076"/>
        <pc:sldMkLst>
          <pc:docMk/>
          <pc:sldMk cId="1407489030" sldId="266"/>
        </pc:sldMkLst>
        <pc:spChg chg="add mod">
          <ac:chgData name="Jamie Fleet" userId="3af04cd5-73fc-4b02-81f6-3f19c509d5ac" providerId="ADAL" clId="{16D50E90-E0F5-4CF1-BAE6-0D78686CD3DD}" dt="2026-02-24T13:20:34.579" v="381" actId="20577"/>
          <ac:spMkLst>
            <pc:docMk/>
            <pc:sldMk cId="1407489030" sldId="266"/>
            <ac:spMk id="7" creationId="{A29D7A7E-674B-46E3-BA81-DC1363204987}"/>
          </ac:spMkLst>
        </pc:spChg>
        <pc:spChg chg="add mod">
          <ac:chgData name="Jamie Fleet" userId="3af04cd5-73fc-4b02-81f6-3f19c509d5ac" providerId="ADAL" clId="{16D50E90-E0F5-4CF1-BAE6-0D78686CD3DD}" dt="2026-02-24T13:20:54.582" v="395" actId="1076"/>
          <ac:spMkLst>
            <pc:docMk/>
            <pc:sldMk cId="1407489030" sldId="266"/>
            <ac:spMk id="8" creationId="{FB409735-2E80-4044-9BFB-C291FAABB987}"/>
          </ac:spMkLst>
        </pc:spChg>
        <pc:picChg chg="add">
          <ac:chgData name="Jamie Fleet" userId="3af04cd5-73fc-4b02-81f6-3f19c509d5ac" providerId="ADAL" clId="{16D50E90-E0F5-4CF1-BAE6-0D78686CD3DD}" dt="2026-02-24T09:12:58.565" v="33" actId="22"/>
          <ac:picMkLst>
            <pc:docMk/>
            <pc:sldMk cId="1407489030" sldId="266"/>
            <ac:picMk id="5" creationId="{50726DE6-18D7-4DDF-86E4-41C493C06342}"/>
          </ac:picMkLst>
        </pc:picChg>
      </pc:sldChg>
      <pc:sldChg chg="addSp delSp modSp new mod">
        <pc:chgData name="Jamie Fleet" userId="3af04cd5-73fc-4b02-81f6-3f19c509d5ac" providerId="ADAL" clId="{16D50E90-E0F5-4CF1-BAE6-0D78686CD3DD}" dt="2026-02-24T09:18:21.359" v="53" actId="1076"/>
        <pc:sldMkLst>
          <pc:docMk/>
          <pc:sldMk cId="3998550079" sldId="267"/>
        </pc:sldMkLst>
        <pc:spChg chg="del">
          <ac:chgData name="Jamie Fleet" userId="3af04cd5-73fc-4b02-81f6-3f19c509d5ac" providerId="ADAL" clId="{16D50E90-E0F5-4CF1-BAE6-0D78686CD3DD}" dt="2026-02-24T09:17:41.625" v="44"/>
          <ac:spMkLst>
            <pc:docMk/>
            <pc:sldMk cId="3998550079" sldId="267"/>
            <ac:spMk id="2" creationId="{74DC7BC5-2F0A-4611-9F7B-1061C123C6DE}"/>
          </ac:spMkLst>
        </pc:spChg>
        <pc:spChg chg="del">
          <ac:chgData name="Jamie Fleet" userId="3af04cd5-73fc-4b02-81f6-3f19c509d5ac" providerId="ADAL" clId="{16D50E90-E0F5-4CF1-BAE6-0D78686CD3DD}" dt="2026-02-24T09:17:52.700" v="48" actId="478"/>
          <ac:spMkLst>
            <pc:docMk/>
            <pc:sldMk cId="3998550079" sldId="267"/>
            <ac:spMk id="3" creationId="{6EF263BA-D7B6-419F-8D0D-FC960F36F2CF}"/>
          </ac:spMkLst>
        </pc:spChg>
        <pc:spChg chg="add mod">
          <ac:chgData name="Jamie Fleet" userId="3af04cd5-73fc-4b02-81f6-3f19c509d5ac" providerId="ADAL" clId="{16D50E90-E0F5-4CF1-BAE6-0D78686CD3DD}" dt="2026-02-24T09:17:45.847" v="47" actId="20577"/>
          <ac:spMkLst>
            <pc:docMk/>
            <pc:sldMk cId="3998550079" sldId="267"/>
            <ac:spMk id="4" creationId="{F9943B9C-62C9-449D-8089-56EB80BCF947}"/>
          </ac:spMkLst>
        </pc:spChg>
        <pc:picChg chg="add mod">
          <ac:chgData name="Jamie Fleet" userId="3af04cd5-73fc-4b02-81f6-3f19c509d5ac" providerId="ADAL" clId="{16D50E90-E0F5-4CF1-BAE6-0D78686CD3DD}" dt="2026-02-24T09:18:21.359" v="53" actId="1076"/>
          <ac:picMkLst>
            <pc:docMk/>
            <pc:sldMk cId="3998550079" sldId="267"/>
            <ac:picMk id="1026" creationId="{757DC788-3689-4275-967D-73BE62F67A67}"/>
          </ac:picMkLst>
        </pc:picChg>
      </pc:sldChg>
      <pc:sldChg chg="addSp delSp modSp new mod">
        <pc:chgData name="Jamie Fleet" userId="3af04cd5-73fc-4b02-81f6-3f19c509d5ac" providerId="ADAL" clId="{16D50E90-E0F5-4CF1-BAE6-0D78686CD3DD}" dt="2026-02-24T09:18:50.430" v="83" actId="403"/>
        <pc:sldMkLst>
          <pc:docMk/>
          <pc:sldMk cId="1875771774" sldId="268"/>
        </pc:sldMkLst>
        <pc:spChg chg="mod">
          <ac:chgData name="Jamie Fleet" userId="3af04cd5-73fc-4b02-81f6-3f19c509d5ac" providerId="ADAL" clId="{16D50E90-E0F5-4CF1-BAE6-0D78686CD3DD}" dt="2026-02-24T09:18:50.430" v="83" actId="403"/>
          <ac:spMkLst>
            <pc:docMk/>
            <pc:sldMk cId="1875771774" sldId="268"/>
            <ac:spMk id="2" creationId="{FCFFB161-83CA-4C30-AD86-3F3FAC91E92C}"/>
          </ac:spMkLst>
        </pc:spChg>
        <pc:spChg chg="add del">
          <ac:chgData name="Jamie Fleet" userId="3af04cd5-73fc-4b02-81f6-3f19c509d5ac" providerId="ADAL" clId="{16D50E90-E0F5-4CF1-BAE6-0D78686CD3DD}" dt="2026-02-24T09:18:42.067" v="64" actId="22"/>
          <ac:spMkLst>
            <pc:docMk/>
            <pc:sldMk cId="1875771774" sldId="268"/>
            <ac:spMk id="6" creationId="{A7B9B131-33E5-4297-9021-B5AAF546DE46}"/>
          </ac:spMkLst>
        </pc:spChg>
        <pc:picChg chg="add del">
          <ac:chgData name="Jamie Fleet" userId="3af04cd5-73fc-4b02-81f6-3f19c509d5ac" providerId="ADAL" clId="{16D50E90-E0F5-4CF1-BAE6-0D78686CD3DD}" dt="2026-02-24T09:18:30.843" v="60"/>
          <ac:picMkLst>
            <pc:docMk/>
            <pc:sldMk cId="1875771774" sldId="268"/>
            <ac:picMk id="2050" creationId="{943FF142-683B-4EB0-A7BD-5E0ADC3C0EC7}"/>
          </ac:picMkLst>
        </pc:picChg>
      </pc:sldChg>
      <pc:sldChg chg="addSp delSp modSp new mod">
        <pc:chgData name="Jamie Fleet" userId="3af04cd5-73fc-4b02-81f6-3f19c509d5ac" providerId="ADAL" clId="{16D50E90-E0F5-4CF1-BAE6-0D78686CD3DD}" dt="2026-02-24T13:43:31.734" v="438" actId="1582"/>
        <pc:sldMkLst>
          <pc:docMk/>
          <pc:sldMk cId="2104420235" sldId="269"/>
        </pc:sldMkLst>
        <pc:picChg chg="add del">
          <ac:chgData name="Jamie Fleet" userId="3af04cd5-73fc-4b02-81f6-3f19c509d5ac" providerId="ADAL" clId="{16D50E90-E0F5-4CF1-BAE6-0D78686CD3DD}" dt="2026-02-24T13:41:43.719" v="426" actId="22"/>
          <ac:picMkLst>
            <pc:docMk/>
            <pc:sldMk cId="2104420235" sldId="269"/>
            <ac:picMk id="6" creationId="{04D5AF7B-B058-4921-ADF6-CF45F90F91C8}"/>
          </ac:picMkLst>
        </pc:picChg>
        <pc:picChg chg="add mod">
          <ac:chgData name="Jamie Fleet" userId="3af04cd5-73fc-4b02-81f6-3f19c509d5ac" providerId="ADAL" clId="{16D50E90-E0F5-4CF1-BAE6-0D78686CD3DD}" dt="2026-02-24T13:41:56.983" v="428" actId="1076"/>
          <ac:picMkLst>
            <pc:docMk/>
            <pc:sldMk cId="2104420235" sldId="269"/>
            <ac:picMk id="7" creationId="{D4220657-45F7-53FA-AB1C-E8BECBC78075}"/>
          </ac:picMkLst>
        </pc:picChg>
        <pc:picChg chg="add mod">
          <ac:chgData name="Jamie Fleet" userId="3af04cd5-73fc-4b02-81f6-3f19c509d5ac" providerId="ADAL" clId="{16D50E90-E0F5-4CF1-BAE6-0D78686CD3DD}" dt="2026-02-24T13:42:53.370" v="433" actId="1076"/>
          <ac:picMkLst>
            <pc:docMk/>
            <pc:sldMk cId="2104420235" sldId="269"/>
            <ac:picMk id="9" creationId="{19E831A2-64D0-4BD3-BCA8-D8A9AE2AEE1A}"/>
          </ac:picMkLst>
        </pc:picChg>
        <pc:cxnChg chg="add del">
          <ac:chgData name="Jamie Fleet" userId="3af04cd5-73fc-4b02-81f6-3f19c509d5ac" providerId="ADAL" clId="{16D50E90-E0F5-4CF1-BAE6-0D78686CD3DD}" dt="2026-02-24T13:43:14.229" v="435" actId="11529"/>
          <ac:cxnSpMkLst>
            <pc:docMk/>
            <pc:sldMk cId="2104420235" sldId="269"/>
            <ac:cxnSpMk id="11" creationId="{1EA6E374-D9D4-4C11-B52F-D94611E6E757}"/>
          </ac:cxnSpMkLst>
        </pc:cxnChg>
        <pc:cxnChg chg="add mod">
          <ac:chgData name="Jamie Fleet" userId="3af04cd5-73fc-4b02-81f6-3f19c509d5ac" providerId="ADAL" clId="{16D50E90-E0F5-4CF1-BAE6-0D78686CD3DD}" dt="2026-02-24T13:43:31.734" v="438" actId="1582"/>
          <ac:cxnSpMkLst>
            <pc:docMk/>
            <pc:sldMk cId="2104420235" sldId="269"/>
            <ac:cxnSpMk id="13" creationId="{9B92538A-81F7-4131-B424-60473C061F4D}"/>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1073503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3494295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2392591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875B81-4723-46C3-BBFB-24920240D76C}" type="datetimeFigureOut">
              <a:rPr lang="en-GB" smtClean="0"/>
              <a:t>24/02/2026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4669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875B81-4723-46C3-BBFB-24920240D76C}" type="datetimeFigureOut">
              <a:rPr lang="en-GB" smtClean="0"/>
              <a:t>24/02/2026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2662734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875B81-4723-46C3-BBFB-24920240D76C}" type="datetimeFigureOut">
              <a:rPr lang="en-GB" smtClean="0"/>
              <a:t>24/02/2026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1735764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75B81-4723-46C3-BBFB-24920240D76C}" type="datetimeFigureOut">
              <a:rPr lang="en-GB" smtClean="0"/>
              <a:t>24/02/2026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2727064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875B81-4723-46C3-BBFB-24920240D76C}" type="datetimeFigureOut">
              <a:rPr lang="en-GB" smtClean="0"/>
              <a:t>24/02/2026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4024399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875B81-4723-46C3-BBFB-24920240D76C}" type="datetimeFigureOut">
              <a:rPr lang="en-GB" smtClean="0"/>
              <a:t>24/02/2026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2571283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3879953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69478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515423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631467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4256881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3370251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875B81-4723-46C3-BBFB-24920240D76C}"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1B3B34-0AEC-4CFA-97BC-5A9CFBB97B4A}" type="slidenum">
              <a:rPr lang="en-GB" smtClean="0"/>
              <a:t>‹#›</a:t>
            </a:fld>
            <a:endParaRPr lang="en-GB"/>
          </a:p>
        </p:txBody>
      </p:sp>
    </p:spTree>
    <p:extLst>
      <p:ext uri="{BB962C8B-B14F-4D97-AF65-F5344CB8AC3E}">
        <p14:creationId xmlns:p14="http://schemas.microsoft.com/office/powerpoint/2010/main" val="896348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7875B81-4723-46C3-BBFB-24920240D76C}" type="datetimeFigureOut">
              <a:rPr lang="en-GB" smtClean="0"/>
              <a:t>24/02/2026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C1B3B34-0AEC-4CFA-97BC-5A9CFBB97B4A}" type="slidenum">
              <a:rPr lang="en-GB" smtClean="0"/>
              <a:t>‹#›</a:t>
            </a:fld>
            <a:endParaRPr lang="en-GB"/>
          </a:p>
        </p:txBody>
      </p:sp>
    </p:spTree>
    <p:extLst>
      <p:ext uri="{BB962C8B-B14F-4D97-AF65-F5344CB8AC3E}">
        <p14:creationId xmlns:p14="http://schemas.microsoft.com/office/powerpoint/2010/main" val="13636047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schoolsandgroups.pgl.co.uk/centres/barton-hall/?utm_source=gmb&amp;utm_medium=organic&amp;utm_content=gmbbartonhall" TargetMode="External"/><Relationship Id="rId1" Type="http://schemas.openxmlformats.org/officeDocument/2006/relationships/slideLayout" Target="../slideLayouts/slideLayout9.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45A2D94-CA93-49F1-8319-E4C88DC19A5A}"/>
              </a:ext>
            </a:extLst>
          </p:cNvPr>
          <p:cNvSpPr>
            <a:spLocks noGrp="1"/>
          </p:cNvSpPr>
          <p:nvPr>
            <p:ph type="subTitle" idx="4294967295"/>
          </p:nvPr>
        </p:nvSpPr>
        <p:spPr>
          <a:xfrm>
            <a:off x="3551068" y="588454"/>
            <a:ext cx="7767638" cy="1096963"/>
          </a:xfrm>
        </p:spPr>
        <p:txBody>
          <a:bodyPr/>
          <a:lstStyle/>
          <a:p>
            <a:pPr marL="0" indent="0">
              <a:buNone/>
            </a:pPr>
            <a:r>
              <a:rPr lang="en-GB" sz="3200" b="1" dirty="0"/>
              <a:t>Residential 2026 – Barton Hall, Devon</a:t>
            </a:r>
          </a:p>
          <a:p>
            <a:pPr marL="0" indent="0">
              <a:buNone/>
            </a:pPr>
            <a:r>
              <a:rPr lang="en-GB" dirty="0"/>
              <a:t>B</a:t>
            </a:r>
          </a:p>
        </p:txBody>
      </p:sp>
      <p:pic>
        <p:nvPicPr>
          <p:cNvPr id="4" name="Picture 3">
            <a:extLst>
              <a:ext uri="{FF2B5EF4-FFF2-40B4-BE49-F238E27FC236}">
                <a16:creationId xmlns:a16="http://schemas.microsoft.com/office/drawing/2014/main" id="{B2FB08BA-649B-49B9-B4D0-4E21666F3F76}"/>
              </a:ext>
            </a:extLst>
          </p:cNvPr>
          <p:cNvPicPr>
            <a:picLocks noChangeAspect="1"/>
          </p:cNvPicPr>
          <p:nvPr/>
        </p:nvPicPr>
        <p:blipFill>
          <a:blip r:embed="rId2"/>
          <a:stretch>
            <a:fillRect/>
          </a:stretch>
        </p:blipFill>
        <p:spPr>
          <a:xfrm>
            <a:off x="1670720" y="1044829"/>
            <a:ext cx="6950042" cy="5342083"/>
          </a:xfrm>
          <a:prstGeom prst="rect">
            <a:avLst/>
          </a:prstGeom>
        </p:spPr>
      </p:pic>
    </p:spTree>
    <p:extLst>
      <p:ext uri="{BB962C8B-B14F-4D97-AF65-F5344CB8AC3E}">
        <p14:creationId xmlns:p14="http://schemas.microsoft.com/office/powerpoint/2010/main" val="3138709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05008D0-D7C9-43CC-BC44-5659DC47E430}"/>
              </a:ext>
            </a:extLst>
          </p:cNvPr>
          <p:cNvSpPr txBox="1"/>
          <p:nvPr/>
        </p:nvSpPr>
        <p:spPr>
          <a:xfrm>
            <a:off x="1839158" y="492685"/>
            <a:ext cx="6098958" cy="923330"/>
          </a:xfrm>
          <a:prstGeom prst="rect">
            <a:avLst/>
          </a:prstGeom>
          <a:noFill/>
        </p:spPr>
        <p:txBody>
          <a:bodyPr wrap="square">
            <a:spAutoFit/>
          </a:bodyPr>
          <a:lstStyle/>
          <a:p>
            <a:r>
              <a:rPr lang="en-GB" b="0" i="0" dirty="0">
                <a:solidFill>
                  <a:srgbClr val="000000"/>
                </a:solidFill>
                <a:effectLst/>
                <a:latin typeface="Times New Roman" panose="02020603050405020304" pitchFamily="18" charset="0"/>
              </a:rPr>
              <a:t>As you know, the children in Year 4 are offered the opportunity to take part in a residential trip. This year, we are very excited to use the facilities at Barton Hall.</a:t>
            </a:r>
            <a:endParaRPr lang="en-GB" dirty="0"/>
          </a:p>
        </p:txBody>
      </p:sp>
      <p:pic>
        <p:nvPicPr>
          <p:cNvPr id="3" name="Picture 2">
            <a:extLst>
              <a:ext uri="{FF2B5EF4-FFF2-40B4-BE49-F238E27FC236}">
                <a16:creationId xmlns:a16="http://schemas.microsoft.com/office/drawing/2014/main" id="{3FCDF7FD-CBD7-4AC0-BBB3-4D775D6AC108}"/>
              </a:ext>
            </a:extLst>
          </p:cNvPr>
          <p:cNvPicPr>
            <a:picLocks noChangeAspect="1"/>
          </p:cNvPicPr>
          <p:nvPr/>
        </p:nvPicPr>
        <p:blipFill>
          <a:blip r:embed="rId2"/>
          <a:stretch>
            <a:fillRect/>
          </a:stretch>
        </p:blipFill>
        <p:spPr>
          <a:xfrm>
            <a:off x="1862875" y="1517910"/>
            <a:ext cx="8466250" cy="5188992"/>
          </a:xfrm>
          <a:prstGeom prst="rect">
            <a:avLst/>
          </a:prstGeom>
        </p:spPr>
      </p:pic>
    </p:spTree>
    <p:extLst>
      <p:ext uri="{BB962C8B-B14F-4D97-AF65-F5344CB8AC3E}">
        <p14:creationId xmlns:p14="http://schemas.microsoft.com/office/powerpoint/2010/main" val="564734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8AFC7-D334-4A30-B35F-64AE83826534}"/>
              </a:ext>
            </a:extLst>
          </p:cNvPr>
          <p:cNvSpPr>
            <a:spLocks noGrp="1"/>
          </p:cNvSpPr>
          <p:nvPr>
            <p:ph type="title"/>
          </p:nvPr>
        </p:nvSpPr>
        <p:spPr/>
        <p:txBody>
          <a:bodyPr>
            <a:noAutofit/>
          </a:bodyPr>
          <a:lstStyle/>
          <a:p>
            <a:pPr algn="l" fontAlgn="base"/>
            <a:r>
              <a:rPr lang="en-GB" sz="2200" b="0" i="0" dirty="0">
                <a:solidFill>
                  <a:srgbClr val="000000"/>
                </a:solidFill>
                <a:effectLst/>
                <a:latin typeface="Arial" panose="020B0604020202020204" pitchFamily="34" charset="0"/>
              </a:rPr>
              <a:t>Visiting </a:t>
            </a:r>
            <a:r>
              <a:rPr lang="en-GB" sz="2200" dirty="0">
                <a:solidFill>
                  <a:srgbClr val="000000"/>
                </a:solidFill>
                <a:latin typeface="Arial" panose="020B0604020202020204" pitchFamily="34" charset="0"/>
              </a:rPr>
              <a:t>Barton Hall</a:t>
            </a:r>
            <a:r>
              <a:rPr lang="en-GB" sz="2200" b="0" i="0" dirty="0">
                <a:solidFill>
                  <a:srgbClr val="000000"/>
                </a:solidFill>
                <a:effectLst/>
                <a:latin typeface="Arial" panose="020B0604020202020204" pitchFamily="34" charset="0"/>
              </a:rPr>
              <a:t> for your school trip is an opportunity to learn through real outdoor adventures. </a:t>
            </a:r>
            <a:r>
              <a:rPr lang="en-GB" sz="2200" b="0" i="0" dirty="0">
                <a:solidFill>
                  <a:schemeClr val="tx1"/>
                </a:solidFill>
                <a:effectLst/>
                <a:latin typeface="Arial" panose="020B0604020202020204" pitchFamily="34" charset="0"/>
                <a:ea typeface="Microsoft JhengHei UI" panose="020B0604030504040204" pitchFamily="34" charset="-120"/>
                <a:cs typeface="Arial" panose="020B0604020202020204" pitchFamily="34" charset="0"/>
              </a:rPr>
              <a:t>It is all designed to keep your child active, engaged, and excited from start to finish.</a:t>
            </a:r>
            <a:br>
              <a:rPr lang="en-GB" sz="2200" b="0" i="0" dirty="0">
                <a:solidFill>
                  <a:schemeClr val="tx1"/>
                </a:solidFill>
                <a:effectLst/>
                <a:latin typeface="Arial" panose="020B0604020202020204" pitchFamily="34" charset="0"/>
                <a:ea typeface="Microsoft JhengHei UI" panose="020B0604030504040204" pitchFamily="34" charset="-120"/>
                <a:cs typeface="Arial" panose="020B0604020202020204" pitchFamily="34" charset="0"/>
              </a:rPr>
            </a:br>
            <a:endParaRPr lang="en-GB" sz="2200" dirty="0">
              <a:solidFill>
                <a:schemeClr val="tx1"/>
              </a:solidFill>
              <a:latin typeface="Arial" panose="020B0604020202020204" pitchFamily="34" charset="0"/>
              <a:ea typeface="Microsoft JhengHei UI" panose="020B0604030504040204" pitchFamily="34" charset="-120"/>
              <a:cs typeface="Arial" panose="020B0604020202020204" pitchFamily="34" charset="0"/>
            </a:endParaRPr>
          </a:p>
        </p:txBody>
      </p:sp>
      <p:pic>
        <p:nvPicPr>
          <p:cNvPr id="6" name="Content Placeholder 5">
            <a:extLst>
              <a:ext uri="{FF2B5EF4-FFF2-40B4-BE49-F238E27FC236}">
                <a16:creationId xmlns:a16="http://schemas.microsoft.com/office/drawing/2014/main" id="{EF4103D4-155F-4567-A2D1-BEB61F942361}"/>
              </a:ext>
            </a:extLst>
          </p:cNvPr>
          <p:cNvPicPr>
            <a:picLocks noGrp="1" noChangeAspect="1"/>
          </p:cNvPicPr>
          <p:nvPr>
            <p:ph idx="1"/>
          </p:nvPr>
        </p:nvPicPr>
        <p:blipFill>
          <a:blip r:embed="rId2"/>
          <a:stretch>
            <a:fillRect/>
          </a:stretch>
        </p:blipFill>
        <p:spPr>
          <a:xfrm>
            <a:off x="780665" y="2228739"/>
            <a:ext cx="3567547" cy="2423943"/>
          </a:xfrm>
        </p:spPr>
      </p:pic>
      <p:pic>
        <p:nvPicPr>
          <p:cNvPr id="8" name="Picture 7">
            <a:extLst>
              <a:ext uri="{FF2B5EF4-FFF2-40B4-BE49-F238E27FC236}">
                <a16:creationId xmlns:a16="http://schemas.microsoft.com/office/drawing/2014/main" id="{26B51F47-1063-46BA-94B8-71151327C92C}"/>
              </a:ext>
            </a:extLst>
          </p:cNvPr>
          <p:cNvPicPr>
            <a:picLocks noChangeAspect="1"/>
          </p:cNvPicPr>
          <p:nvPr/>
        </p:nvPicPr>
        <p:blipFill>
          <a:blip r:embed="rId3"/>
          <a:stretch>
            <a:fillRect/>
          </a:stretch>
        </p:blipFill>
        <p:spPr>
          <a:xfrm>
            <a:off x="2586774" y="3995054"/>
            <a:ext cx="3683915" cy="2423943"/>
          </a:xfrm>
          <a:prstGeom prst="rect">
            <a:avLst/>
          </a:prstGeom>
        </p:spPr>
      </p:pic>
      <p:pic>
        <p:nvPicPr>
          <p:cNvPr id="10" name="Picture 9">
            <a:extLst>
              <a:ext uri="{FF2B5EF4-FFF2-40B4-BE49-F238E27FC236}">
                <a16:creationId xmlns:a16="http://schemas.microsoft.com/office/drawing/2014/main" id="{1E0C7459-27DB-443C-B83F-4A674ED528E8}"/>
              </a:ext>
            </a:extLst>
          </p:cNvPr>
          <p:cNvPicPr>
            <a:picLocks noChangeAspect="1"/>
          </p:cNvPicPr>
          <p:nvPr/>
        </p:nvPicPr>
        <p:blipFill>
          <a:blip r:embed="rId4"/>
          <a:stretch>
            <a:fillRect/>
          </a:stretch>
        </p:blipFill>
        <p:spPr>
          <a:xfrm>
            <a:off x="4132729" y="1792940"/>
            <a:ext cx="2923474" cy="2436229"/>
          </a:xfrm>
          <a:prstGeom prst="rect">
            <a:avLst/>
          </a:prstGeom>
        </p:spPr>
      </p:pic>
      <p:pic>
        <p:nvPicPr>
          <p:cNvPr id="12" name="Picture 11">
            <a:extLst>
              <a:ext uri="{FF2B5EF4-FFF2-40B4-BE49-F238E27FC236}">
                <a16:creationId xmlns:a16="http://schemas.microsoft.com/office/drawing/2014/main" id="{5AF6077C-244F-4900-9824-731C7548A9F0}"/>
              </a:ext>
            </a:extLst>
          </p:cNvPr>
          <p:cNvPicPr>
            <a:picLocks noChangeAspect="1"/>
          </p:cNvPicPr>
          <p:nvPr/>
        </p:nvPicPr>
        <p:blipFill>
          <a:blip r:embed="rId5"/>
          <a:stretch>
            <a:fillRect/>
          </a:stretch>
        </p:blipFill>
        <p:spPr>
          <a:xfrm>
            <a:off x="6154321" y="3995054"/>
            <a:ext cx="2961768" cy="1842877"/>
          </a:xfrm>
          <a:prstGeom prst="rect">
            <a:avLst/>
          </a:prstGeom>
        </p:spPr>
      </p:pic>
    </p:spTree>
    <p:extLst>
      <p:ext uri="{BB962C8B-B14F-4D97-AF65-F5344CB8AC3E}">
        <p14:creationId xmlns:p14="http://schemas.microsoft.com/office/powerpoint/2010/main" val="4031832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B4CAE-E074-40B0-BB05-7E257DEE940A}"/>
              </a:ext>
            </a:extLst>
          </p:cNvPr>
          <p:cNvSpPr>
            <a:spLocks noGrp="1"/>
          </p:cNvSpPr>
          <p:nvPr>
            <p:ph type="title"/>
          </p:nvPr>
        </p:nvSpPr>
        <p:spPr>
          <a:xfrm>
            <a:off x="120993" y="67391"/>
            <a:ext cx="3353348" cy="833384"/>
          </a:xfrm>
        </p:spPr>
        <p:txBody>
          <a:bodyPr>
            <a:normAutofit/>
          </a:bodyPr>
          <a:lstStyle/>
          <a:p>
            <a:r>
              <a:rPr lang="en-GB" sz="3200" dirty="0"/>
              <a:t>Accommodation</a:t>
            </a:r>
          </a:p>
        </p:txBody>
      </p:sp>
      <p:sp>
        <p:nvSpPr>
          <p:cNvPr id="4" name="Text Placeholder 3">
            <a:extLst>
              <a:ext uri="{FF2B5EF4-FFF2-40B4-BE49-F238E27FC236}">
                <a16:creationId xmlns:a16="http://schemas.microsoft.com/office/drawing/2014/main" id="{27E1A715-28F9-48FA-AB8F-FAB465A46B91}"/>
              </a:ext>
            </a:extLst>
          </p:cNvPr>
          <p:cNvSpPr>
            <a:spLocks noGrp="1"/>
          </p:cNvSpPr>
          <p:nvPr>
            <p:ph type="body" sz="half" idx="2"/>
          </p:nvPr>
        </p:nvSpPr>
        <p:spPr>
          <a:xfrm>
            <a:off x="677334" y="1442984"/>
            <a:ext cx="8596667" cy="674024"/>
          </a:xfrm>
        </p:spPr>
        <p:txBody>
          <a:bodyPr>
            <a:normAutofit fontScale="25000" lnSpcReduction="20000"/>
          </a:bodyPr>
          <a:lstStyle/>
          <a:p>
            <a:endParaRPr lang="en-GB" sz="7200" i="0" dirty="0">
              <a:effectLst/>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r>
              <a:rPr lang="en-GB" sz="7200" dirty="0">
                <a:latin typeface="Arial" panose="020B0604020202020204" pitchFamily="34" charset="0"/>
                <a:cs typeface="Arial" panose="020B0604020202020204" pitchFamily="34" charset="0"/>
              </a:rPr>
              <a:t>More information on a website:</a:t>
            </a:r>
          </a:p>
          <a:p>
            <a:pPr algn="l" fontAlgn="base"/>
            <a:r>
              <a:rPr lang="en-GB" sz="7200" dirty="0">
                <a:latin typeface="Arial" panose="020B0604020202020204" pitchFamily="34" charset="0"/>
                <a:cs typeface="Arial" panose="020B0604020202020204" pitchFamily="34" charset="0"/>
                <a:hlinkClick r:id="rId2"/>
              </a:rPr>
              <a:t>https://schoolsandgroups.pgl.co.uk/centres/barton-hall/?utm_source=gmb&amp;utm_medium=organic&amp;utm_content=gmbbartonhall</a:t>
            </a:r>
            <a:endParaRPr lang="en-GB" sz="7200" dirty="0">
              <a:latin typeface="Arial" panose="020B0604020202020204" pitchFamily="34" charset="0"/>
              <a:cs typeface="Arial" panose="020B0604020202020204" pitchFamily="34" charset="0"/>
            </a:endParaRPr>
          </a:p>
          <a:p>
            <a:pPr algn="l" fontAlgn="base"/>
            <a:endParaRPr lang="en-GB" sz="7200" dirty="0">
              <a:latin typeface="Arial" panose="020B0604020202020204" pitchFamily="34" charset="0"/>
              <a:cs typeface="Arial" panose="020B0604020202020204" pitchFamily="34" charset="0"/>
            </a:endParaRPr>
          </a:p>
          <a:p>
            <a:pPr algn="l" fontAlgn="base"/>
            <a:endParaRPr lang="en-GB" sz="7200" i="0" dirty="0">
              <a:effectLst/>
              <a:latin typeface="Arial" panose="020B0604020202020204" pitchFamily="34" charset="0"/>
              <a:cs typeface="Arial" panose="020B0604020202020204" pitchFamily="34" charset="0"/>
            </a:endParaRPr>
          </a:p>
          <a:p>
            <a:pPr algn="l" fontAlgn="base"/>
            <a:endParaRPr lang="en-GB" sz="7200" i="0" dirty="0">
              <a:effectLst/>
              <a:latin typeface="Arial" panose="020B0604020202020204" pitchFamily="34" charset="0"/>
              <a:cs typeface="Arial" panose="020B0604020202020204" pitchFamily="34" charset="0"/>
            </a:endParaRPr>
          </a:p>
          <a:p>
            <a:pPr algn="l" fontAlgn="base"/>
            <a:endParaRPr lang="en-GB" sz="7200" i="0" dirty="0">
              <a:effectLst/>
              <a:latin typeface="Arial" panose="020B0604020202020204" pitchFamily="34" charset="0"/>
              <a:cs typeface="Arial" panose="020B0604020202020204" pitchFamily="34" charset="0"/>
            </a:endParaRPr>
          </a:p>
          <a:p>
            <a:endParaRPr lang="en-GB" dirty="0"/>
          </a:p>
        </p:txBody>
      </p:sp>
      <p:pic>
        <p:nvPicPr>
          <p:cNvPr id="13" name="Picture 12">
            <a:extLst>
              <a:ext uri="{FF2B5EF4-FFF2-40B4-BE49-F238E27FC236}">
                <a16:creationId xmlns:a16="http://schemas.microsoft.com/office/drawing/2014/main" id="{666CFD2D-99E2-407A-9C30-7F9D21AB0C9B}"/>
              </a:ext>
            </a:extLst>
          </p:cNvPr>
          <p:cNvPicPr>
            <a:picLocks noChangeAspect="1"/>
          </p:cNvPicPr>
          <p:nvPr/>
        </p:nvPicPr>
        <p:blipFill>
          <a:blip r:embed="rId3"/>
          <a:stretch>
            <a:fillRect/>
          </a:stretch>
        </p:blipFill>
        <p:spPr>
          <a:xfrm>
            <a:off x="677334" y="5213132"/>
            <a:ext cx="1607959" cy="1577477"/>
          </a:xfrm>
          <a:prstGeom prst="rect">
            <a:avLst/>
          </a:prstGeom>
        </p:spPr>
      </p:pic>
      <p:pic>
        <p:nvPicPr>
          <p:cNvPr id="7" name="Picture 6">
            <a:extLst>
              <a:ext uri="{FF2B5EF4-FFF2-40B4-BE49-F238E27FC236}">
                <a16:creationId xmlns:a16="http://schemas.microsoft.com/office/drawing/2014/main" id="{9B4DE415-7EDD-4012-AA55-56C6327F4831}"/>
              </a:ext>
            </a:extLst>
          </p:cNvPr>
          <p:cNvPicPr>
            <a:picLocks noChangeAspect="1"/>
          </p:cNvPicPr>
          <p:nvPr/>
        </p:nvPicPr>
        <p:blipFill>
          <a:blip r:embed="rId4"/>
          <a:stretch>
            <a:fillRect/>
          </a:stretch>
        </p:blipFill>
        <p:spPr>
          <a:xfrm>
            <a:off x="380988" y="900775"/>
            <a:ext cx="7939411" cy="3301172"/>
          </a:xfrm>
          <a:prstGeom prst="rect">
            <a:avLst/>
          </a:prstGeom>
        </p:spPr>
      </p:pic>
    </p:spTree>
    <p:extLst>
      <p:ext uri="{BB962C8B-B14F-4D97-AF65-F5344CB8AC3E}">
        <p14:creationId xmlns:p14="http://schemas.microsoft.com/office/powerpoint/2010/main" val="4253257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6ECC1-98FF-481A-8BEE-DBEB0A75623F}"/>
              </a:ext>
            </a:extLst>
          </p:cNvPr>
          <p:cNvSpPr>
            <a:spLocks noGrp="1"/>
          </p:cNvSpPr>
          <p:nvPr>
            <p:ph type="title"/>
          </p:nvPr>
        </p:nvSpPr>
        <p:spPr/>
        <p:txBody>
          <a:bodyPr/>
          <a:lstStyle/>
          <a:p>
            <a:endParaRPr lang="en-GB"/>
          </a:p>
        </p:txBody>
      </p:sp>
      <p:sp>
        <p:nvSpPr>
          <p:cNvPr id="3" name="Picture Placeholder 2">
            <a:extLst>
              <a:ext uri="{FF2B5EF4-FFF2-40B4-BE49-F238E27FC236}">
                <a16:creationId xmlns:a16="http://schemas.microsoft.com/office/drawing/2014/main" id="{231288AA-55A3-40FA-998C-63B95BE7F125}"/>
              </a:ext>
            </a:extLst>
          </p:cNvPr>
          <p:cNvSpPr>
            <a:spLocks noGrp="1"/>
          </p:cNvSpPr>
          <p:nvPr>
            <p:ph type="pic" idx="1"/>
          </p:nvPr>
        </p:nvSpPr>
        <p:spPr/>
      </p:sp>
      <p:sp>
        <p:nvSpPr>
          <p:cNvPr id="4" name="Text Placeholder 3">
            <a:extLst>
              <a:ext uri="{FF2B5EF4-FFF2-40B4-BE49-F238E27FC236}">
                <a16:creationId xmlns:a16="http://schemas.microsoft.com/office/drawing/2014/main" id="{2CD134CE-04B5-4E0E-8359-05E3B8F5D28F}"/>
              </a:ext>
            </a:extLst>
          </p:cNvPr>
          <p:cNvSpPr>
            <a:spLocks noGrp="1"/>
          </p:cNvSpPr>
          <p:nvPr>
            <p:ph type="body" sz="half" idx="2"/>
          </p:nvPr>
        </p:nvSpPr>
        <p:spPr/>
        <p:txBody>
          <a:bodyPr/>
          <a:lstStyle/>
          <a:p>
            <a:endParaRPr lang="en-GB"/>
          </a:p>
        </p:txBody>
      </p:sp>
      <p:pic>
        <p:nvPicPr>
          <p:cNvPr id="7" name="Picture 6">
            <a:extLst>
              <a:ext uri="{FF2B5EF4-FFF2-40B4-BE49-F238E27FC236}">
                <a16:creationId xmlns:a16="http://schemas.microsoft.com/office/drawing/2014/main" id="{D4220657-45F7-53FA-AB1C-E8BECBC78075}"/>
              </a:ext>
            </a:extLst>
          </p:cNvPr>
          <p:cNvPicPr>
            <a:picLocks noChangeAspect="1"/>
          </p:cNvPicPr>
          <p:nvPr/>
        </p:nvPicPr>
        <p:blipFill>
          <a:blip r:embed="rId2"/>
          <a:stretch>
            <a:fillRect/>
          </a:stretch>
        </p:blipFill>
        <p:spPr>
          <a:xfrm>
            <a:off x="370060" y="0"/>
            <a:ext cx="5095875" cy="6766560"/>
          </a:xfrm>
          <a:prstGeom prst="rect">
            <a:avLst/>
          </a:prstGeom>
        </p:spPr>
      </p:pic>
      <p:pic>
        <p:nvPicPr>
          <p:cNvPr id="9" name="Picture 8">
            <a:extLst>
              <a:ext uri="{FF2B5EF4-FFF2-40B4-BE49-F238E27FC236}">
                <a16:creationId xmlns:a16="http://schemas.microsoft.com/office/drawing/2014/main" id="{19E831A2-64D0-4BD3-BCA8-D8A9AE2AEE1A}"/>
              </a:ext>
            </a:extLst>
          </p:cNvPr>
          <p:cNvPicPr>
            <a:picLocks noChangeAspect="1"/>
          </p:cNvPicPr>
          <p:nvPr/>
        </p:nvPicPr>
        <p:blipFill>
          <a:blip r:embed="rId3"/>
          <a:stretch>
            <a:fillRect/>
          </a:stretch>
        </p:blipFill>
        <p:spPr>
          <a:xfrm>
            <a:off x="5773209" y="1839366"/>
            <a:ext cx="6273718" cy="2961234"/>
          </a:xfrm>
          <a:prstGeom prst="rect">
            <a:avLst/>
          </a:prstGeom>
        </p:spPr>
      </p:pic>
      <p:cxnSp>
        <p:nvCxnSpPr>
          <p:cNvPr id="13" name="Straight Arrow Connector 12">
            <a:extLst>
              <a:ext uri="{FF2B5EF4-FFF2-40B4-BE49-F238E27FC236}">
                <a16:creationId xmlns:a16="http://schemas.microsoft.com/office/drawing/2014/main" id="{9B92538A-81F7-4131-B424-60473C061F4D}"/>
              </a:ext>
            </a:extLst>
          </p:cNvPr>
          <p:cNvCxnSpPr/>
          <p:nvPr/>
        </p:nvCxnSpPr>
        <p:spPr>
          <a:xfrm flipH="1" flipV="1">
            <a:off x="3576918" y="2796988"/>
            <a:ext cx="2124635" cy="331694"/>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04420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D0C76-E417-467D-A447-B706860C2D5C}"/>
              </a:ext>
            </a:extLst>
          </p:cNvPr>
          <p:cNvSpPr>
            <a:spLocks noGrp="1"/>
          </p:cNvSpPr>
          <p:nvPr>
            <p:ph type="title"/>
          </p:nvPr>
        </p:nvSpPr>
        <p:spPr/>
        <p:txBody>
          <a:bodyPr/>
          <a:lstStyle/>
          <a:p>
            <a:r>
              <a:rPr lang="en-GB" dirty="0"/>
              <a:t>Activities</a:t>
            </a:r>
          </a:p>
        </p:txBody>
      </p:sp>
      <p:pic>
        <p:nvPicPr>
          <p:cNvPr id="5" name="Content Placeholder 4">
            <a:extLst>
              <a:ext uri="{FF2B5EF4-FFF2-40B4-BE49-F238E27FC236}">
                <a16:creationId xmlns:a16="http://schemas.microsoft.com/office/drawing/2014/main" id="{43F9753C-27BF-4E0F-A82D-D558F51125E6}"/>
              </a:ext>
            </a:extLst>
          </p:cNvPr>
          <p:cNvPicPr>
            <a:picLocks noGrp="1" noChangeAspect="1"/>
          </p:cNvPicPr>
          <p:nvPr>
            <p:ph idx="1"/>
          </p:nvPr>
        </p:nvPicPr>
        <p:blipFill>
          <a:blip r:embed="rId2"/>
          <a:stretch>
            <a:fillRect/>
          </a:stretch>
        </p:blipFill>
        <p:spPr>
          <a:xfrm>
            <a:off x="247536" y="1395272"/>
            <a:ext cx="9183334" cy="5076892"/>
          </a:xfrm>
        </p:spPr>
      </p:pic>
      <p:sp>
        <p:nvSpPr>
          <p:cNvPr id="7" name="TextBox 6">
            <a:extLst>
              <a:ext uri="{FF2B5EF4-FFF2-40B4-BE49-F238E27FC236}">
                <a16:creationId xmlns:a16="http://schemas.microsoft.com/office/drawing/2014/main" id="{AB40F1E7-5D79-4E7B-9CAA-DE3317454EB3}"/>
              </a:ext>
            </a:extLst>
          </p:cNvPr>
          <p:cNvSpPr txBox="1"/>
          <p:nvPr/>
        </p:nvSpPr>
        <p:spPr>
          <a:xfrm>
            <a:off x="5730687" y="448438"/>
            <a:ext cx="6147547" cy="369332"/>
          </a:xfrm>
          <a:prstGeom prst="rect">
            <a:avLst/>
          </a:prstGeom>
          <a:noFill/>
        </p:spPr>
        <p:txBody>
          <a:bodyPr wrap="square">
            <a:spAutoFit/>
          </a:bodyPr>
          <a:lstStyle/>
          <a:p>
            <a:r>
              <a:rPr lang="en-GB" dirty="0"/>
              <a:t>https://schoolsandgroups.pgl.co.uk/centres/barton-hall/</a:t>
            </a:r>
          </a:p>
        </p:txBody>
      </p:sp>
    </p:spTree>
    <p:extLst>
      <p:ext uri="{BB962C8B-B14F-4D97-AF65-F5344CB8AC3E}">
        <p14:creationId xmlns:p14="http://schemas.microsoft.com/office/powerpoint/2010/main" val="3905383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8B793-2FA1-482A-AFF5-8995301F0F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DCF385-5CDD-415D-94BD-29AD1B9560B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0726DE6-18D7-4DDF-86E4-41C493C06342}"/>
              </a:ext>
            </a:extLst>
          </p:cNvPr>
          <p:cNvPicPr>
            <a:picLocks noChangeAspect="1"/>
          </p:cNvPicPr>
          <p:nvPr/>
        </p:nvPicPr>
        <p:blipFill>
          <a:blip r:embed="rId2"/>
          <a:stretch>
            <a:fillRect/>
          </a:stretch>
        </p:blipFill>
        <p:spPr>
          <a:xfrm>
            <a:off x="3668223" y="0"/>
            <a:ext cx="4855554" cy="6858000"/>
          </a:xfrm>
          <a:prstGeom prst="rect">
            <a:avLst/>
          </a:prstGeom>
        </p:spPr>
      </p:pic>
      <p:sp>
        <p:nvSpPr>
          <p:cNvPr id="7" name="TextBox 6">
            <a:extLst>
              <a:ext uri="{FF2B5EF4-FFF2-40B4-BE49-F238E27FC236}">
                <a16:creationId xmlns:a16="http://schemas.microsoft.com/office/drawing/2014/main" id="{A29D7A7E-674B-46E3-BA81-DC1363204987}"/>
              </a:ext>
            </a:extLst>
          </p:cNvPr>
          <p:cNvSpPr txBox="1"/>
          <p:nvPr/>
        </p:nvSpPr>
        <p:spPr>
          <a:xfrm>
            <a:off x="953575" y="4284809"/>
            <a:ext cx="2758888" cy="1256754"/>
          </a:xfrm>
          <a:prstGeom prst="rect">
            <a:avLst/>
          </a:prstGeom>
          <a:noFill/>
        </p:spPr>
        <p:txBody>
          <a:bodyPr wrap="square">
            <a:spAutoFit/>
          </a:bodyPr>
          <a:lstStyle/>
          <a:p>
            <a:pPr>
              <a:lnSpc>
                <a:spcPct val="107000"/>
              </a:lnSpc>
              <a:spcAft>
                <a:spcPts val="400"/>
              </a:spcAft>
              <a:tabLst>
                <a:tab pos="457200" algn="l"/>
                <a:tab pos="3657600" algn="ctr"/>
              </a:tabLst>
            </a:pPr>
            <a:r>
              <a:rPr lang="en-US" b="1" dirty="0"/>
              <a:t>Please provide your child with a packed lunch on Monday 25th September.</a:t>
            </a:r>
          </a:p>
        </p:txBody>
      </p:sp>
      <p:sp>
        <p:nvSpPr>
          <p:cNvPr id="8" name="TextBox 7">
            <a:extLst>
              <a:ext uri="{FF2B5EF4-FFF2-40B4-BE49-F238E27FC236}">
                <a16:creationId xmlns:a16="http://schemas.microsoft.com/office/drawing/2014/main" id="{FB409735-2E80-4044-9BFB-C291FAABB987}"/>
              </a:ext>
            </a:extLst>
          </p:cNvPr>
          <p:cNvSpPr txBox="1"/>
          <p:nvPr/>
        </p:nvSpPr>
        <p:spPr>
          <a:xfrm>
            <a:off x="8415119" y="5173898"/>
            <a:ext cx="2758888" cy="367665"/>
          </a:xfrm>
          <a:prstGeom prst="rect">
            <a:avLst/>
          </a:prstGeom>
          <a:noFill/>
        </p:spPr>
        <p:txBody>
          <a:bodyPr wrap="square">
            <a:spAutoFit/>
          </a:bodyPr>
          <a:lstStyle/>
          <a:p>
            <a:pPr>
              <a:lnSpc>
                <a:spcPct val="107000"/>
              </a:lnSpc>
              <a:spcAft>
                <a:spcPts val="400"/>
              </a:spcAft>
              <a:tabLst>
                <a:tab pos="457200" algn="l"/>
                <a:tab pos="3657600" algn="ctr"/>
              </a:tabLst>
            </a:pPr>
            <a:r>
              <a:rPr lang="en-US" b="1" dirty="0"/>
              <a:t>No devices.</a:t>
            </a:r>
          </a:p>
        </p:txBody>
      </p:sp>
    </p:spTree>
    <p:extLst>
      <p:ext uri="{BB962C8B-B14F-4D97-AF65-F5344CB8AC3E}">
        <p14:creationId xmlns:p14="http://schemas.microsoft.com/office/powerpoint/2010/main" val="1407489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B7241-668B-4E8A-83AE-624FA45BE6B6}"/>
              </a:ext>
            </a:extLst>
          </p:cNvPr>
          <p:cNvSpPr>
            <a:spLocks noGrp="1"/>
          </p:cNvSpPr>
          <p:nvPr>
            <p:ph type="title"/>
          </p:nvPr>
        </p:nvSpPr>
        <p:spPr>
          <a:xfrm>
            <a:off x="677334" y="609600"/>
            <a:ext cx="8596668" cy="1541929"/>
          </a:xfrm>
        </p:spPr>
        <p:txBody>
          <a:bodyPr>
            <a:noAutofit/>
          </a:bodyPr>
          <a:lstStyle/>
          <a:p>
            <a:r>
              <a:rPr lang="en-GB" sz="1800" dirty="0">
                <a:solidFill>
                  <a:schemeClr val="tx1"/>
                </a:solidFill>
                <a:latin typeface="Arial" panose="020B0604020202020204" pitchFamily="34" charset="0"/>
                <a:cs typeface="Arial" panose="020B0604020202020204" pitchFamily="34" charset="0"/>
              </a:rPr>
              <a:t>On </a:t>
            </a:r>
            <a:r>
              <a:rPr lang="en-GB" sz="1800" b="1" u="sng" dirty="0">
                <a:solidFill>
                  <a:schemeClr val="tx1"/>
                </a:solidFill>
                <a:latin typeface="Arial" panose="020B0604020202020204" pitchFamily="34" charset="0"/>
                <a:cs typeface="Arial" panose="020B0604020202020204" pitchFamily="34" charset="0"/>
              </a:rPr>
              <a:t>Monday 20</a:t>
            </a:r>
            <a:r>
              <a:rPr lang="en-GB" sz="1800" b="1" u="sng" baseline="30000" dirty="0">
                <a:solidFill>
                  <a:schemeClr val="tx1"/>
                </a:solidFill>
                <a:latin typeface="Arial" panose="020B0604020202020204" pitchFamily="34" charset="0"/>
                <a:cs typeface="Arial" panose="020B0604020202020204" pitchFamily="34" charset="0"/>
              </a:rPr>
              <a:t>th</a:t>
            </a:r>
            <a:r>
              <a:rPr lang="en-GB" sz="1800" b="1" u="sng" dirty="0">
                <a:solidFill>
                  <a:schemeClr val="tx1"/>
                </a:solidFill>
                <a:latin typeface="Arial" panose="020B0604020202020204" pitchFamily="34" charset="0"/>
                <a:cs typeface="Arial" panose="020B0604020202020204" pitchFamily="34" charset="0"/>
              </a:rPr>
              <a:t> April </a:t>
            </a:r>
            <a:r>
              <a:rPr lang="en-GB" sz="1800" dirty="0">
                <a:solidFill>
                  <a:schemeClr val="tx1"/>
                </a:solidFill>
                <a:latin typeface="Arial" panose="020B0604020202020204" pitchFamily="34" charset="0"/>
                <a:cs typeface="Arial" panose="020B0604020202020204" pitchFamily="34" charset="0"/>
              </a:rPr>
              <a:t>we would like children to be in school at 8:35 am in their </a:t>
            </a:r>
            <a:r>
              <a:rPr lang="en-GB" sz="1800">
                <a:solidFill>
                  <a:schemeClr val="tx1"/>
                </a:solidFill>
                <a:latin typeface="Arial" panose="020B0604020202020204" pitchFamily="34" charset="0"/>
                <a:cs typeface="Arial" panose="020B0604020202020204" pitchFamily="34" charset="0"/>
              </a:rPr>
              <a:t>own clothes. </a:t>
            </a:r>
            <a:r>
              <a:rPr lang="en-GB" sz="1800" dirty="0">
                <a:solidFill>
                  <a:schemeClr val="tx1"/>
                </a:solidFill>
                <a:latin typeface="Arial" panose="020B0604020202020204" pitchFamily="34" charset="0"/>
                <a:cs typeface="Arial" panose="020B0604020202020204" pitchFamily="34" charset="0"/>
              </a:rPr>
              <a:t>We are leaving in the morning and arrive at </a:t>
            </a:r>
            <a:r>
              <a:rPr lang="en-GB" sz="1800" b="1" u="sng" dirty="0">
                <a:solidFill>
                  <a:schemeClr val="tx1"/>
                </a:solidFill>
                <a:latin typeface="Arial" panose="020B0604020202020204" pitchFamily="34" charset="0"/>
                <a:cs typeface="Arial" panose="020B0604020202020204" pitchFamily="34" charset="0"/>
              </a:rPr>
              <a:t>12:00</a:t>
            </a:r>
            <a:r>
              <a:rPr lang="en-GB" sz="1800" dirty="0">
                <a:solidFill>
                  <a:schemeClr val="tx1"/>
                </a:solidFill>
                <a:latin typeface="Arial" panose="020B0604020202020204" pitchFamily="34" charset="0"/>
                <a:cs typeface="Arial" panose="020B0604020202020204" pitchFamily="34" charset="0"/>
              </a:rPr>
              <a:t>. The children will have their packed lunch upon arrival. We are planning lots of a</a:t>
            </a:r>
            <a:r>
              <a:rPr lang="en-GB" sz="1800" b="0" i="0" dirty="0">
                <a:solidFill>
                  <a:schemeClr val="tx1"/>
                </a:solidFill>
                <a:effectLst/>
                <a:latin typeface="Arial" panose="020B0604020202020204" pitchFamily="34" charset="0"/>
                <a:cs typeface="Arial" panose="020B0604020202020204" pitchFamily="34" charset="0"/>
              </a:rPr>
              <a:t>ctivities throughout our stay, with the first session being Monday afternoon to last session finishing </a:t>
            </a:r>
            <a:r>
              <a:rPr lang="en-GB" sz="1800" dirty="0">
                <a:solidFill>
                  <a:schemeClr val="tx1"/>
                </a:solidFill>
                <a:latin typeface="Arial" panose="020B0604020202020204" pitchFamily="34" charset="0"/>
                <a:cs typeface="Arial" panose="020B0604020202020204" pitchFamily="34" charset="0"/>
              </a:rPr>
              <a:t>on</a:t>
            </a:r>
            <a:r>
              <a:rPr lang="en-GB" sz="1800" b="0" i="0" dirty="0">
                <a:solidFill>
                  <a:schemeClr val="tx1"/>
                </a:solidFill>
                <a:effectLst/>
                <a:latin typeface="Arial" panose="020B0604020202020204" pitchFamily="34" charset="0"/>
                <a:cs typeface="Arial" panose="020B0604020202020204" pitchFamily="34" charset="0"/>
              </a:rPr>
              <a:t> </a:t>
            </a:r>
            <a:r>
              <a:rPr lang="en-GB" sz="1800" dirty="0">
                <a:solidFill>
                  <a:schemeClr val="tx1"/>
                </a:solidFill>
                <a:latin typeface="Arial" panose="020B0604020202020204" pitchFamily="34" charset="0"/>
                <a:cs typeface="Arial" panose="020B0604020202020204" pitchFamily="34" charset="0"/>
              </a:rPr>
              <a:t>Wednesday after</a:t>
            </a:r>
            <a:r>
              <a:rPr lang="en-GB" sz="1800" b="0" i="0" dirty="0">
                <a:solidFill>
                  <a:schemeClr val="tx1"/>
                </a:solidFill>
                <a:effectLst/>
                <a:latin typeface="Arial" panose="020B0604020202020204" pitchFamily="34" charset="0"/>
                <a:cs typeface="Arial" panose="020B0604020202020204" pitchFamily="34" charset="0"/>
              </a:rPr>
              <a:t> lunchtime. We aim to arrive back at school around 3:30pm Wednesday afternoon.</a:t>
            </a:r>
            <a:br>
              <a:rPr lang="en-GB" sz="1800" b="0" i="0" dirty="0">
                <a:solidFill>
                  <a:schemeClr val="tx1"/>
                </a:solidFill>
                <a:effectLst/>
                <a:latin typeface="Arial" panose="020B0604020202020204" pitchFamily="34" charset="0"/>
                <a:cs typeface="Arial" panose="020B0604020202020204" pitchFamily="34" charset="0"/>
              </a:rPr>
            </a:br>
            <a:endParaRPr lang="en-GB" sz="1800" dirty="0">
              <a:solidFill>
                <a:schemeClr val="tx1"/>
              </a:solidFill>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9D8D26F9-6F5C-42FF-8B7B-C4C984563FEF}"/>
              </a:ext>
            </a:extLst>
          </p:cNvPr>
          <p:cNvPicPr>
            <a:picLocks noGrp="1" noChangeAspect="1"/>
          </p:cNvPicPr>
          <p:nvPr>
            <p:ph idx="1"/>
          </p:nvPr>
        </p:nvPicPr>
        <p:blipFill>
          <a:blip r:embed="rId2"/>
          <a:stretch>
            <a:fillRect/>
          </a:stretch>
        </p:blipFill>
        <p:spPr>
          <a:xfrm>
            <a:off x="5187343" y="3204839"/>
            <a:ext cx="4086659" cy="3043561"/>
          </a:xfrm>
        </p:spPr>
      </p:pic>
      <p:pic>
        <p:nvPicPr>
          <p:cNvPr id="7" name="Picture 6">
            <a:extLst>
              <a:ext uri="{FF2B5EF4-FFF2-40B4-BE49-F238E27FC236}">
                <a16:creationId xmlns:a16="http://schemas.microsoft.com/office/drawing/2014/main" id="{105E1BC7-A7E6-4092-97D2-D759E8270D5B}"/>
              </a:ext>
            </a:extLst>
          </p:cNvPr>
          <p:cNvPicPr>
            <a:picLocks noChangeAspect="1"/>
          </p:cNvPicPr>
          <p:nvPr/>
        </p:nvPicPr>
        <p:blipFill>
          <a:blip r:embed="rId3"/>
          <a:stretch>
            <a:fillRect/>
          </a:stretch>
        </p:blipFill>
        <p:spPr>
          <a:xfrm>
            <a:off x="1530982" y="3096966"/>
            <a:ext cx="3248198" cy="2527886"/>
          </a:xfrm>
          <a:prstGeom prst="rect">
            <a:avLst/>
          </a:prstGeom>
        </p:spPr>
      </p:pic>
    </p:spTree>
    <p:extLst>
      <p:ext uri="{BB962C8B-B14F-4D97-AF65-F5344CB8AC3E}">
        <p14:creationId xmlns:p14="http://schemas.microsoft.com/office/powerpoint/2010/main" val="168233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9943B9C-62C9-449D-8089-56EB80BCF947}"/>
              </a:ext>
            </a:extLst>
          </p:cNvPr>
          <p:cNvSpPr>
            <a:spLocks noGrp="1"/>
          </p:cNvSpPr>
          <p:nvPr>
            <p:ph type="title"/>
          </p:nvPr>
        </p:nvSpPr>
        <p:spPr>
          <a:xfrm>
            <a:off x="677863" y="609600"/>
            <a:ext cx="8596312" cy="1320800"/>
          </a:xfrm>
        </p:spPr>
        <p:txBody>
          <a:bodyPr>
            <a:normAutofit/>
          </a:bodyPr>
          <a:lstStyle/>
          <a:p>
            <a:r>
              <a:rPr lang="en-US" sz="8000" b="1" u="sng" dirty="0"/>
              <a:t>EV5</a:t>
            </a:r>
          </a:p>
        </p:txBody>
      </p:sp>
      <p:pic>
        <p:nvPicPr>
          <p:cNvPr id="1026" name="Picture 2" descr="Ev5 Form - Fill Online, Printable, Fillable, Blank | pdfFiller">
            <a:extLst>
              <a:ext uri="{FF2B5EF4-FFF2-40B4-BE49-F238E27FC236}">
                <a16:creationId xmlns:a16="http://schemas.microsoft.com/office/drawing/2014/main" id="{757DC788-3689-4275-967D-73BE62F67A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304" y="233884"/>
            <a:ext cx="4933392" cy="6390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550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FB161-83CA-4C30-AD86-3F3FAC91E92C}"/>
              </a:ext>
            </a:extLst>
          </p:cNvPr>
          <p:cNvSpPr>
            <a:spLocks noGrp="1"/>
          </p:cNvSpPr>
          <p:nvPr>
            <p:ph type="title"/>
          </p:nvPr>
        </p:nvSpPr>
        <p:spPr/>
        <p:txBody>
          <a:bodyPr>
            <a:normAutofit/>
          </a:bodyPr>
          <a:lstStyle/>
          <a:p>
            <a:r>
              <a:rPr lang="en-US" sz="6600" b="1" u="sng" dirty="0"/>
              <a:t>Questions</a:t>
            </a:r>
            <a:endParaRPr lang="en-GB" sz="6600" dirty="0"/>
          </a:p>
        </p:txBody>
      </p:sp>
      <p:sp>
        <p:nvSpPr>
          <p:cNvPr id="3" name="Content Placeholder 2">
            <a:extLst>
              <a:ext uri="{FF2B5EF4-FFF2-40B4-BE49-F238E27FC236}">
                <a16:creationId xmlns:a16="http://schemas.microsoft.com/office/drawing/2014/main" id="{A41A5268-2EB5-431E-8A9A-7D4B6A3C5AF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87577177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922</TotalTime>
  <Words>232</Words>
  <Application>Microsoft Office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Times New Roman</vt:lpstr>
      <vt:lpstr>Trebuchet MS</vt:lpstr>
      <vt:lpstr>Wingdings 3</vt:lpstr>
      <vt:lpstr>Facet</vt:lpstr>
      <vt:lpstr>PowerPoint Presentation</vt:lpstr>
      <vt:lpstr>PowerPoint Presentation</vt:lpstr>
      <vt:lpstr>Visiting Barton Hall for your school trip is an opportunity to learn through real outdoor adventures. It is all designed to keep your child active, engaged, and excited from start to finish. </vt:lpstr>
      <vt:lpstr>Accommodation</vt:lpstr>
      <vt:lpstr>PowerPoint Presentation</vt:lpstr>
      <vt:lpstr>Activities</vt:lpstr>
      <vt:lpstr>PowerPoint Presentation</vt:lpstr>
      <vt:lpstr>On Monday 20th April we would like children to be in school at 8:35 am in their own clothes. We are leaving in the morning and arrive at 12:00. The children will have their packed lunch upon arrival. We are planning lots of activities throughout our stay, with the first session being Monday afternoon to last session finishing on Wednesday after lunchtime. We aim to arrive back at school around 3:30pm Wednesday afternoon. </vt:lpstr>
      <vt:lpstr>EV5</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Great Wood</dc:title>
  <dc:creator>Magdalena Pierzchalska</dc:creator>
  <cp:lastModifiedBy>Jamie Fleet</cp:lastModifiedBy>
  <cp:revision>64</cp:revision>
  <dcterms:created xsi:type="dcterms:W3CDTF">2022-11-29T08:50:40Z</dcterms:created>
  <dcterms:modified xsi:type="dcterms:W3CDTF">2026-02-24T15:44:43Z</dcterms:modified>
</cp:coreProperties>
</file>