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4"/>
  </p:sldMasterIdLst>
  <p:sldIdLst>
    <p:sldId id="256" r:id="rId5"/>
    <p:sldId id="289" r:id="rId6"/>
    <p:sldId id="297" r:id="rId7"/>
    <p:sldId id="291" r:id="rId8"/>
    <p:sldId id="298" r:id="rId9"/>
    <p:sldId id="292" r:id="rId10"/>
    <p:sldId id="282" r:id="rId11"/>
    <p:sldId id="280" r:id="rId12"/>
    <p:sldId id="288" r:id="rId13"/>
    <p:sldId id="293" r:id="rId14"/>
    <p:sldId id="294" r:id="rId15"/>
    <p:sldId id="295" r:id="rId16"/>
    <p:sldId id="296" r:id="rId17"/>
    <p:sldId id="277" r:id="rId18"/>
    <p:sldId id="273"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mie Fleet" userId="3af04cd5-73fc-4b02-81f6-3f19c509d5ac" providerId="ADAL" clId="{61C8F626-984A-4ABA-97F7-3B2AC2892E08}"/>
    <pc:docChg chg="custSel modSld">
      <pc:chgData name="Jamie Fleet" userId="3af04cd5-73fc-4b02-81f6-3f19c509d5ac" providerId="ADAL" clId="{61C8F626-984A-4ABA-97F7-3B2AC2892E08}" dt="2025-09-10T06:52:12.785" v="45" actId="20577"/>
      <pc:docMkLst>
        <pc:docMk/>
      </pc:docMkLst>
      <pc:sldChg chg="addSp delSp modSp mod">
        <pc:chgData name="Jamie Fleet" userId="3af04cd5-73fc-4b02-81f6-3f19c509d5ac" providerId="ADAL" clId="{61C8F626-984A-4ABA-97F7-3B2AC2892E08}" dt="2025-09-09T10:51:16.174" v="2" actId="1076"/>
        <pc:sldMkLst>
          <pc:docMk/>
          <pc:sldMk cId="878266949" sldId="256"/>
        </pc:sldMkLst>
        <pc:picChg chg="del">
          <ac:chgData name="Jamie Fleet" userId="3af04cd5-73fc-4b02-81f6-3f19c509d5ac" providerId="ADAL" clId="{61C8F626-984A-4ABA-97F7-3B2AC2892E08}" dt="2025-09-09T10:49:25.745" v="0" actId="478"/>
          <ac:picMkLst>
            <pc:docMk/>
            <pc:sldMk cId="878266949" sldId="256"/>
            <ac:picMk id="4" creationId="{00000000-0000-0000-0000-000000000000}"/>
          </ac:picMkLst>
        </pc:picChg>
        <pc:picChg chg="add mod">
          <ac:chgData name="Jamie Fleet" userId="3af04cd5-73fc-4b02-81f6-3f19c509d5ac" providerId="ADAL" clId="{61C8F626-984A-4ABA-97F7-3B2AC2892E08}" dt="2025-09-09T10:51:16.174" v="2" actId="1076"/>
          <ac:picMkLst>
            <pc:docMk/>
            <pc:sldMk cId="878266949" sldId="256"/>
            <ac:picMk id="5" creationId="{32D57B78-319D-4096-81CF-9DF911074E90}"/>
          </ac:picMkLst>
        </pc:picChg>
      </pc:sldChg>
      <pc:sldChg chg="modSp mod">
        <pc:chgData name="Jamie Fleet" userId="3af04cd5-73fc-4b02-81f6-3f19c509d5ac" providerId="ADAL" clId="{61C8F626-984A-4ABA-97F7-3B2AC2892E08}" dt="2025-09-10T06:52:12.785" v="45" actId="20577"/>
        <pc:sldMkLst>
          <pc:docMk/>
          <pc:sldMk cId="3455249393" sldId="292"/>
        </pc:sldMkLst>
        <pc:spChg chg="mod">
          <ac:chgData name="Jamie Fleet" userId="3af04cd5-73fc-4b02-81f6-3f19c509d5ac" providerId="ADAL" clId="{61C8F626-984A-4ABA-97F7-3B2AC2892E08}" dt="2025-09-10T06:52:12.785" v="45" actId="20577"/>
          <ac:spMkLst>
            <pc:docMk/>
            <pc:sldMk cId="3455249393" sldId="292"/>
            <ac:spMk id="2" creationId="{BE5865C8-5667-44F3-81E6-27F9987262D5}"/>
          </ac:spMkLst>
        </pc:spChg>
      </pc:sldChg>
    </pc:docChg>
  </pc:docChgLst>
  <pc:docChgLst>
    <pc:chgData name="Jamie Fleet" userId="3af04cd5-73fc-4b02-81f6-3f19c509d5ac" providerId="ADAL" clId="{50BFF700-0C6D-4186-8485-0A367325745C}"/>
    <pc:docChg chg="undo custSel addSld delSld modSld">
      <pc:chgData name="Jamie Fleet" userId="3af04cd5-73fc-4b02-81f6-3f19c509d5ac" providerId="ADAL" clId="{50BFF700-0C6D-4186-8485-0A367325745C}" dt="2026-07-08T13:04:50.569" v="180" actId="20577"/>
      <pc:docMkLst>
        <pc:docMk/>
      </pc:docMkLst>
      <pc:sldChg chg="del">
        <pc:chgData name="Jamie Fleet" userId="3af04cd5-73fc-4b02-81f6-3f19c509d5ac" providerId="ADAL" clId="{50BFF700-0C6D-4186-8485-0A367325745C}" dt="2026-07-08T13:02:26.738" v="122" actId="47"/>
        <pc:sldMkLst>
          <pc:docMk/>
          <pc:sldMk cId="2556792166" sldId="290"/>
        </pc:sldMkLst>
      </pc:sldChg>
      <pc:sldChg chg="modSp mod">
        <pc:chgData name="Jamie Fleet" userId="3af04cd5-73fc-4b02-81f6-3f19c509d5ac" providerId="ADAL" clId="{50BFF700-0C6D-4186-8485-0A367325745C}" dt="2026-07-08T13:01:23.598" v="114" actId="14100"/>
        <pc:sldMkLst>
          <pc:docMk/>
          <pc:sldMk cId="2232914849" sldId="291"/>
        </pc:sldMkLst>
        <pc:spChg chg="mod">
          <ac:chgData name="Jamie Fleet" userId="3af04cd5-73fc-4b02-81f6-3f19c509d5ac" providerId="ADAL" clId="{50BFF700-0C6D-4186-8485-0A367325745C}" dt="2026-07-08T13:01:23.598" v="114" actId="14100"/>
          <ac:spMkLst>
            <pc:docMk/>
            <pc:sldMk cId="2232914849" sldId="291"/>
            <ac:spMk id="3" creationId="{00000000-0000-0000-0000-000000000000}"/>
          </ac:spMkLst>
        </pc:spChg>
      </pc:sldChg>
      <pc:sldChg chg="modSp mod">
        <pc:chgData name="Jamie Fleet" userId="3af04cd5-73fc-4b02-81f6-3f19c509d5ac" providerId="ADAL" clId="{50BFF700-0C6D-4186-8485-0A367325745C}" dt="2026-07-07T13:24:03.138" v="50" actId="20577"/>
        <pc:sldMkLst>
          <pc:docMk/>
          <pc:sldMk cId="3455249393" sldId="292"/>
        </pc:sldMkLst>
        <pc:spChg chg="mod">
          <ac:chgData name="Jamie Fleet" userId="3af04cd5-73fc-4b02-81f6-3f19c509d5ac" providerId="ADAL" clId="{50BFF700-0C6D-4186-8485-0A367325745C}" dt="2026-07-07T13:24:03.138" v="50" actId="20577"/>
          <ac:spMkLst>
            <pc:docMk/>
            <pc:sldMk cId="3455249393" sldId="292"/>
            <ac:spMk id="2" creationId="{BE5865C8-5667-44F3-81E6-27F9987262D5}"/>
          </ac:spMkLst>
        </pc:spChg>
      </pc:sldChg>
      <pc:sldChg chg="addSp delSp new del mod">
        <pc:chgData name="Jamie Fleet" userId="3af04cd5-73fc-4b02-81f6-3f19c509d5ac" providerId="ADAL" clId="{50BFF700-0C6D-4186-8485-0A367325745C}" dt="2026-07-08T12:53:57.598" v="56" actId="47"/>
        <pc:sldMkLst>
          <pc:docMk/>
          <pc:sldMk cId="1426261035" sldId="294"/>
        </pc:sldMkLst>
        <pc:spChg chg="add del">
          <ac:chgData name="Jamie Fleet" userId="3af04cd5-73fc-4b02-81f6-3f19c509d5ac" providerId="ADAL" clId="{50BFF700-0C6D-4186-8485-0A367325745C}" dt="2026-07-08T08:04:58.019" v="53" actId="22"/>
          <ac:spMkLst>
            <pc:docMk/>
            <pc:sldMk cId="1426261035" sldId="294"/>
            <ac:spMk id="5" creationId="{B5A12602-E238-4F87-99EF-7E99A499D0A4}"/>
          </ac:spMkLst>
        </pc:spChg>
      </pc:sldChg>
      <pc:sldChg chg="addSp delSp modSp new mod">
        <pc:chgData name="Jamie Fleet" userId="3af04cd5-73fc-4b02-81f6-3f19c509d5ac" providerId="ADAL" clId="{50BFF700-0C6D-4186-8485-0A367325745C}" dt="2026-07-08T12:55:34.488" v="62" actId="20577"/>
        <pc:sldMkLst>
          <pc:docMk/>
          <pc:sldMk cId="1975972151" sldId="294"/>
        </pc:sldMkLst>
        <pc:spChg chg="del">
          <ac:chgData name="Jamie Fleet" userId="3af04cd5-73fc-4b02-81f6-3f19c509d5ac" providerId="ADAL" clId="{50BFF700-0C6D-4186-8485-0A367325745C}" dt="2026-07-08T12:55:28.373" v="59" actId="478"/>
          <ac:spMkLst>
            <pc:docMk/>
            <pc:sldMk cId="1975972151" sldId="294"/>
            <ac:spMk id="2" creationId="{0F0E8F2D-660C-46F0-B389-69F3398F16ED}"/>
          </ac:spMkLst>
        </pc:spChg>
        <pc:spChg chg="del">
          <ac:chgData name="Jamie Fleet" userId="3af04cd5-73fc-4b02-81f6-3f19c509d5ac" providerId="ADAL" clId="{50BFF700-0C6D-4186-8485-0A367325745C}" dt="2026-07-08T12:55:32.073" v="60" actId="478"/>
          <ac:spMkLst>
            <pc:docMk/>
            <pc:sldMk cId="1975972151" sldId="294"/>
            <ac:spMk id="3" creationId="{0210733A-1DD7-435A-BA85-7B4536414869}"/>
          </ac:spMkLst>
        </pc:spChg>
        <pc:spChg chg="add mod">
          <ac:chgData name="Jamie Fleet" userId="3af04cd5-73fc-4b02-81f6-3f19c509d5ac" providerId="ADAL" clId="{50BFF700-0C6D-4186-8485-0A367325745C}" dt="2026-07-08T12:55:34.488" v="62" actId="20577"/>
          <ac:spMkLst>
            <pc:docMk/>
            <pc:sldMk cId="1975972151" sldId="294"/>
            <ac:spMk id="4" creationId="{4C5682D8-B30E-4A26-BCAB-2641611A3B90}"/>
          </ac:spMkLst>
        </pc:spChg>
        <pc:picChg chg="add mod">
          <ac:chgData name="Jamie Fleet" userId="3af04cd5-73fc-4b02-81f6-3f19c509d5ac" providerId="ADAL" clId="{50BFF700-0C6D-4186-8485-0A367325745C}" dt="2026-07-08T12:55:25.548" v="58"/>
          <ac:picMkLst>
            <pc:docMk/>
            <pc:sldMk cId="1975972151" sldId="294"/>
            <ac:picMk id="5" creationId="{14827144-D59D-4CDE-A5F5-27E755E6995A}"/>
          </ac:picMkLst>
        </pc:picChg>
      </pc:sldChg>
      <pc:sldChg chg="addSp delSp modSp new mod">
        <pc:chgData name="Jamie Fleet" userId="3af04cd5-73fc-4b02-81f6-3f19c509d5ac" providerId="ADAL" clId="{50BFF700-0C6D-4186-8485-0A367325745C}" dt="2026-07-08T12:56:27.528" v="69"/>
        <pc:sldMkLst>
          <pc:docMk/>
          <pc:sldMk cId="2078903177" sldId="295"/>
        </pc:sldMkLst>
        <pc:spChg chg="del">
          <ac:chgData name="Jamie Fleet" userId="3af04cd5-73fc-4b02-81f6-3f19c509d5ac" providerId="ADAL" clId="{50BFF700-0C6D-4186-8485-0A367325745C}" dt="2026-07-08T12:56:26.971" v="68" actId="478"/>
          <ac:spMkLst>
            <pc:docMk/>
            <pc:sldMk cId="2078903177" sldId="295"/>
            <ac:spMk id="2" creationId="{8AC1F0E4-5E5C-426C-891B-4D4C56C50E10}"/>
          </ac:spMkLst>
        </pc:spChg>
        <pc:spChg chg="del">
          <ac:chgData name="Jamie Fleet" userId="3af04cd5-73fc-4b02-81f6-3f19c509d5ac" providerId="ADAL" clId="{50BFF700-0C6D-4186-8485-0A367325745C}" dt="2026-07-08T12:56:26.971" v="68" actId="478"/>
          <ac:spMkLst>
            <pc:docMk/>
            <pc:sldMk cId="2078903177" sldId="295"/>
            <ac:spMk id="3" creationId="{307C7280-BA57-4E69-A086-0722ABCF228B}"/>
          </ac:spMkLst>
        </pc:spChg>
        <pc:spChg chg="add del mod">
          <ac:chgData name="Jamie Fleet" userId="3af04cd5-73fc-4b02-81f6-3f19c509d5ac" providerId="ADAL" clId="{50BFF700-0C6D-4186-8485-0A367325745C}" dt="2026-07-08T12:56:24.678" v="67"/>
          <ac:spMkLst>
            <pc:docMk/>
            <pc:sldMk cId="2078903177" sldId="295"/>
            <ac:spMk id="4" creationId="{11F919FD-6DF1-44AF-8E50-9A96B4A71F3B}"/>
          </ac:spMkLst>
        </pc:spChg>
        <pc:spChg chg="add mod">
          <ac:chgData name="Jamie Fleet" userId="3af04cd5-73fc-4b02-81f6-3f19c509d5ac" providerId="ADAL" clId="{50BFF700-0C6D-4186-8485-0A367325745C}" dt="2026-07-08T12:56:27.528" v="69"/>
          <ac:spMkLst>
            <pc:docMk/>
            <pc:sldMk cId="2078903177" sldId="295"/>
            <ac:spMk id="9" creationId="{6F1A91B0-6AFB-40CC-9B71-A21A454BBA42}"/>
          </ac:spMkLst>
        </pc:spChg>
        <pc:picChg chg="add del mod">
          <ac:chgData name="Jamie Fleet" userId="3af04cd5-73fc-4b02-81f6-3f19c509d5ac" providerId="ADAL" clId="{50BFF700-0C6D-4186-8485-0A367325745C}" dt="2026-07-08T12:56:24.678" v="67"/>
          <ac:picMkLst>
            <pc:docMk/>
            <pc:sldMk cId="2078903177" sldId="295"/>
            <ac:picMk id="5" creationId="{4B3D4711-B9DD-40C0-ACDD-0367A787AE87}"/>
          </ac:picMkLst>
        </pc:picChg>
        <pc:picChg chg="add del mod">
          <ac:chgData name="Jamie Fleet" userId="3af04cd5-73fc-4b02-81f6-3f19c509d5ac" providerId="ADAL" clId="{50BFF700-0C6D-4186-8485-0A367325745C}" dt="2026-07-08T12:56:24.678" v="67"/>
          <ac:picMkLst>
            <pc:docMk/>
            <pc:sldMk cId="2078903177" sldId="295"/>
            <ac:picMk id="6" creationId="{94264DD6-B5CF-4484-B115-FE8CCA7A7766}"/>
          </ac:picMkLst>
        </pc:picChg>
        <pc:picChg chg="add del mod">
          <ac:chgData name="Jamie Fleet" userId="3af04cd5-73fc-4b02-81f6-3f19c509d5ac" providerId="ADAL" clId="{50BFF700-0C6D-4186-8485-0A367325745C}" dt="2026-07-08T12:56:24.678" v="67"/>
          <ac:picMkLst>
            <pc:docMk/>
            <pc:sldMk cId="2078903177" sldId="295"/>
            <ac:picMk id="7" creationId="{4C614804-0F3F-4BC7-AB65-748C448B4708}"/>
          </ac:picMkLst>
        </pc:picChg>
        <pc:picChg chg="add del mod">
          <ac:chgData name="Jamie Fleet" userId="3af04cd5-73fc-4b02-81f6-3f19c509d5ac" providerId="ADAL" clId="{50BFF700-0C6D-4186-8485-0A367325745C}" dt="2026-07-08T12:56:24.678" v="67"/>
          <ac:picMkLst>
            <pc:docMk/>
            <pc:sldMk cId="2078903177" sldId="295"/>
            <ac:picMk id="8" creationId="{CE4FD25D-95DA-4E17-B63D-723495F652E9}"/>
          </ac:picMkLst>
        </pc:picChg>
        <pc:picChg chg="add mod">
          <ac:chgData name="Jamie Fleet" userId="3af04cd5-73fc-4b02-81f6-3f19c509d5ac" providerId="ADAL" clId="{50BFF700-0C6D-4186-8485-0A367325745C}" dt="2026-07-08T12:56:27.528" v="69"/>
          <ac:picMkLst>
            <pc:docMk/>
            <pc:sldMk cId="2078903177" sldId="295"/>
            <ac:picMk id="10" creationId="{A09A7D33-A938-4B02-851E-C1F311048044}"/>
          </ac:picMkLst>
        </pc:picChg>
        <pc:picChg chg="add mod">
          <ac:chgData name="Jamie Fleet" userId="3af04cd5-73fc-4b02-81f6-3f19c509d5ac" providerId="ADAL" clId="{50BFF700-0C6D-4186-8485-0A367325745C}" dt="2026-07-08T12:56:27.528" v="69"/>
          <ac:picMkLst>
            <pc:docMk/>
            <pc:sldMk cId="2078903177" sldId="295"/>
            <ac:picMk id="11" creationId="{2FB8F3F3-7D2B-48B3-AE1F-AA6869C6DFC1}"/>
          </ac:picMkLst>
        </pc:picChg>
        <pc:picChg chg="add mod">
          <ac:chgData name="Jamie Fleet" userId="3af04cd5-73fc-4b02-81f6-3f19c509d5ac" providerId="ADAL" clId="{50BFF700-0C6D-4186-8485-0A367325745C}" dt="2026-07-08T12:56:27.528" v="69"/>
          <ac:picMkLst>
            <pc:docMk/>
            <pc:sldMk cId="2078903177" sldId="295"/>
            <ac:picMk id="12" creationId="{2A561B52-D71C-4EB1-B9B3-ED902DA99D1E}"/>
          </ac:picMkLst>
        </pc:picChg>
        <pc:picChg chg="add mod">
          <ac:chgData name="Jamie Fleet" userId="3af04cd5-73fc-4b02-81f6-3f19c509d5ac" providerId="ADAL" clId="{50BFF700-0C6D-4186-8485-0A367325745C}" dt="2026-07-08T12:56:27.528" v="69"/>
          <ac:picMkLst>
            <pc:docMk/>
            <pc:sldMk cId="2078903177" sldId="295"/>
            <ac:picMk id="13" creationId="{22ED88F8-6577-40DB-8E23-9860C1FC1E59}"/>
          </ac:picMkLst>
        </pc:picChg>
      </pc:sldChg>
      <pc:sldChg chg="new del">
        <pc:chgData name="Jamie Fleet" userId="3af04cd5-73fc-4b02-81f6-3f19c509d5ac" providerId="ADAL" clId="{50BFF700-0C6D-4186-8485-0A367325745C}" dt="2026-07-08T12:21:46.947" v="55" actId="680"/>
        <pc:sldMkLst>
          <pc:docMk/>
          <pc:sldMk cId="3294615475" sldId="295"/>
        </pc:sldMkLst>
      </pc:sldChg>
      <pc:sldChg chg="addSp delSp modSp new mod">
        <pc:chgData name="Jamie Fleet" userId="3af04cd5-73fc-4b02-81f6-3f19c509d5ac" providerId="ADAL" clId="{50BFF700-0C6D-4186-8485-0A367325745C}" dt="2026-07-08T12:57:47.287" v="72"/>
        <pc:sldMkLst>
          <pc:docMk/>
          <pc:sldMk cId="2077033326" sldId="296"/>
        </pc:sldMkLst>
        <pc:spChg chg="del">
          <ac:chgData name="Jamie Fleet" userId="3af04cd5-73fc-4b02-81f6-3f19c509d5ac" providerId="ADAL" clId="{50BFF700-0C6D-4186-8485-0A367325745C}" dt="2026-07-08T12:56:41.231" v="71" actId="478"/>
          <ac:spMkLst>
            <pc:docMk/>
            <pc:sldMk cId="2077033326" sldId="296"/>
            <ac:spMk id="2" creationId="{EDB094F7-F945-4610-8CD6-57883FCA4DF3}"/>
          </ac:spMkLst>
        </pc:spChg>
        <pc:spChg chg="del">
          <ac:chgData name="Jamie Fleet" userId="3af04cd5-73fc-4b02-81f6-3f19c509d5ac" providerId="ADAL" clId="{50BFF700-0C6D-4186-8485-0A367325745C}" dt="2026-07-08T12:56:41.231" v="71" actId="478"/>
          <ac:spMkLst>
            <pc:docMk/>
            <pc:sldMk cId="2077033326" sldId="296"/>
            <ac:spMk id="3" creationId="{B94DF1CB-0C9D-422D-AE08-0114C1BCFB4C}"/>
          </ac:spMkLst>
        </pc:spChg>
        <pc:spChg chg="add mod">
          <ac:chgData name="Jamie Fleet" userId="3af04cd5-73fc-4b02-81f6-3f19c509d5ac" providerId="ADAL" clId="{50BFF700-0C6D-4186-8485-0A367325745C}" dt="2026-07-08T12:57:47.287" v="72"/>
          <ac:spMkLst>
            <pc:docMk/>
            <pc:sldMk cId="2077033326" sldId="296"/>
            <ac:spMk id="4" creationId="{2789B836-9B78-40CD-9B22-A4B90F92135B}"/>
          </ac:spMkLst>
        </pc:spChg>
        <pc:spChg chg="add mod">
          <ac:chgData name="Jamie Fleet" userId="3af04cd5-73fc-4b02-81f6-3f19c509d5ac" providerId="ADAL" clId="{50BFF700-0C6D-4186-8485-0A367325745C}" dt="2026-07-08T12:57:47.287" v="72"/>
          <ac:spMkLst>
            <pc:docMk/>
            <pc:sldMk cId="2077033326" sldId="296"/>
            <ac:spMk id="6" creationId="{5014EA06-0596-4678-8D32-1C103779157A}"/>
          </ac:spMkLst>
        </pc:spChg>
        <pc:picChg chg="add mod">
          <ac:chgData name="Jamie Fleet" userId="3af04cd5-73fc-4b02-81f6-3f19c509d5ac" providerId="ADAL" clId="{50BFF700-0C6D-4186-8485-0A367325745C}" dt="2026-07-08T12:57:47.287" v="72"/>
          <ac:picMkLst>
            <pc:docMk/>
            <pc:sldMk cId="2077033326" sldId="296"/>
            <ac:picMk id="5" creationId="{A8E6741B-65CA-4FE8-803F-8E4DAE156136}"/>
          </ac:picMkLst>
        </pc:picChg>
      </pc:sldChg>
      <pc:sldChg chg="addSp delSp modSp new mod">
        <pc:chgData name="Jamie Fleet" userId="3af04cd5-73fc-4b02-81f6-3f19c509d5ac" providerId="ADAL" clId="{50BFF700-0C6D-4186-8485-0A367325745C}" dt="2026-07-08T13:03:51.093" v="177" actId="14100"/>
        <pc:sldMkLst>
          <pc:docMk/>
          <pc:sldMk cId="1983599725" sldId="297"/>
        </pc:sldMkLst>
        <pc:spChg chg="del">
          <ac:chgData name="Jamie Fleet" userId="3af04cd5-73fc-4b02-81f6-3f19c509d5ac" providerId="ADAL" clId="{50BFF700-0C6D-4186-8485-0A367325745C}" dt="2026-07-08T12:59:15.524" v="74" actId="478"/>
          <ac:spMkLst>
            <pc:docMk/>
            <pc:sldMk cId="1983599725" sldId="297"/>
            <ac:spMk id="2" creationId="{98864D28-A656-4C4A-8190-560D77A5474D}"/>
          </ac:spMkLst>
        </pc:spChg>
        <pc:spChg chg="del">
          <ac:chgData name="Jamie Fleet" userId="3af04cd5-73fc-4b02-81f6-3f19c509d5ac" providerId="ADAL" clId="{50BFF700-0C6D-4186-8485-0A367325745C}" dt="2026-07-08T12:59:15.524" v="74" actId="478"/>
          <ac:spMkLst>
            <pc:docMk/>
            <pc:sldMk cId="1983599725" sldId="297"/>
            <ac:spMk id="3" creationId="{486101E0-CE22-4A91-9C9E-BAE6E9E9F58C}"/>
          </ac:spMkLst>
        </pc:spChg>
        <pc:spChg chg="add del">
          <ac:chgData name="Jamie Fleet" userId="3af04cd5-73fc-4b02-81f6-3f19c509d5ac" providerId="ADAL" clId="{50BFF700-0C6D-4186-8485-0A367325745C}" dt="2026-07-08T12:59:49.152" v="78" actId="22"/>
          <ac:spMkLst>
            <pc:docMk/>
            <pc:sldMk cId="1983599725" sldId="297"/>
            <ac:spMk id="6" creationId="{8B05CAE5-7F07-4591-B230-0FF9AB3DAE50}"/>
          </ac:spMkLst>
        </pc:spChg>
        <pc:spChg chg="add del mod">
          <ac:chgData name="Jamie Fleet" userId="3af04cd5-73fc-4b02-81f6-3f19c509d5ac" providerId="ADAL" clId="{50BFF700-0C6D-4186-8485-0A367325745C}" dt="2026-07-08T13:02:02.061" v="115" actId="478"/>
          <ac:spMkLst>
            <pc:docMk/>
            <pc:sldMk cId="1983599725" sldId="297"/>
            <ac:spMk id="7" creationId="{EB1E1A09-E65E-41E7-917F-89D7E1B09839}"/>
          </ac:spMkLst>
        </pc:spChg>
        <pc:spChg chg="add mod">
          <ac:chgData name="Jamie Fleet" userId="3af04cd5-73fc-4b02-81f6-3f19c509d5ac" providerId="ADAL" clId="{50BFF700-0C6D-4186-8485-0A367325745C}" dt="2026-07-08T13:03:51.093" v="177" actId="14100"/>
          <ac:spMkLst>
            <pc:docMk/>
            <pc:sldMk cId="1983599725" sldId="297"/>
            <ac:spMk id="8" creationId="{818AE75D-467B-4362-883E-53C93BA88ACC}"/>
          </ac:spMkLst>
        </pc:spChg>
        <pc:graphicFrameChg chg="add mod modGraphic">
          <ac:chgData name="Jamie Fleet" userId="3af04cd5-73fc-4b02-81f6-3f19c509d5ac" providerId="ADAL" clId="{50BFF700-0C6D-4186-8485-0A367325745C}" dt="2026-07-08T13:03:10.792" v="133" actId="1076"/>
          <ac:graphicFrameMkLst>
            <pc:docMk/>
            <pc:sldMk cId="1983599725" sldId="297"/>
            <ac:graphicFrameMk id="4" creationId="{D7F8F747-3697-48EF-8B41-88724CA15BAB}"/>
          </ac:graphicFrameMkLst>
        </pc:graphicFrameChg>
      </pc:sldChg>
      <pc:sldChg chg="addSp delSp modSp new mod">
        <pc:chgData name="Jamie Fleet" userId="3af04cd5-73fc-4b02-81f6-3f19c509d5ac" providerId="ADAL" clId="{50BFF700-0C6D-4186-8485-0A367325745C}" dt="2026-07-08T13:04:50.569" v="180" actId="20577"/>
        <pc:sldMkLst>
          <pc:docMk/>
          <pc:sldMk cId="1657506210" sldId="298"/>
        </pc:sldMkLst>
        <pc:spChg chg="del">
          <ac:chgData name="Jamie Fleet" userId="3af04cd5-73fc-4b02-81f6-3f19c509d5ac" providerId="ADAL" clId="{50BFF700-0C6D-4186-8485-0A367325745C}" dt="2026-07-08T13:02:40.723" v="124" actId="478"/>
          <ac:spMkLst>
            <pc:docMk/>
            <pc:sldMk cId="1657506210" sldId="298"/>
            <ac:spMk id="2" creationId="{2F616F48-AD88-4AB1-9A62-CEC53C26ED1B}"/>
          </ac:spMkLst>
        </pc:spChg>
        <pc:spChg chg="del">
          <ac:chgData name="Jamie Fleet" userId="3af04cd5-73fc-4b02-81f6-3f19c509d5ac" providerId="ADAL" clId="{50BFF700-0C6D-4186-8485-0A367325745C}" dt="2026-07-08T13:02:40.723" v="124" actId="478"/>
          <ac:spMkLst>
            <pc:docMk/>
            <pc:sldMk cId="1657506210" sldId="298"/>
            <ac:spMk id="3" creationId="{E1D4662F-0623-4C99-AD05-C34098EAE5FB}"/>
          </ac:spMkLst>
        </pc:spChg>
        <pc:spChg chg="add mod">
          <ac:chgData name="Jamie Fleet" userId="3af04cd5-73fc-4b02-81f6-3f19c509d5ac" providerId="ADAL" clId="{50BFF700-0C6D-4186-8485-0A367325745C}" dt="2026-07-08T13:04:50.569" v="180" actId="20577"/>
          <ac:spMkLst>
            <pc:docMk/>
            <pc:sldMk cId="1657506210" sldId="298"/>
            <ac:spMk id="4" creationId="{D69B2A0C-FBEE-438A-BB29-834853E587E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66211C7-4CB5-4E8A-9DF2-9AFB4796490D}" type="datetimeFigureOut">
              <a:rPr lang="en-GB" smtClean="0"/>
              <a:t>08/07/2026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26FF72-9273-4727-BF87-AB23F26176DA}" type="slidenum">
              <a:rPr lang="en-GB" smtClean="0"/>
              <a:t>‹#›</a:t>
            </a:fld>
            <a:endParaRPr lang="en-GB"/>
          </a:p>
        </p:txBody>
      </p:sp>
    </p:spTree>
    <p:extLst>
      <p:ext uri="{BB962C8B-B14F-4D97-AF65-F5344CB8AC3E}">
        <p14:creationId xmlns:p14="http://schemas.microsoft.com/office/powerpoint/2010/main" val="37586753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6211C7-4CB5-4E8A-9DF2-9AFB4796490D}" type="datetimeFigureOut">
              <a:rPr lang="en-GB" smtClean="0"/>
              <a:t>08/07/2026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26FF72-9273-4727-BF87-AB23F26176DA}" type="slidenum">
              <a:rPr lang="en-GB" smtClean="0"/>
              <a:t>‹#›</a:t>
            </a:fld>
            <a:endParaRPr lang="en-GB"/>
          </a:p>
        </p:txBody>
      </p:sp>
    </p:spTree>
    <p:extLst>
      <p:ext uri="{BB962C8B-B14F-4D97-AF65-F5344CB8AC3E}">
        <p14:creationId xmlns:p14="http://schemas.microsoft.com/office/powerpoint/2010/main" val="27955365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66211C7-4CB5-4E8A-9DF2-9AFB4796490D}" type="datetimeFigureOut">
              <a:rPr lang="en-GB" smtClean="0"/>
              <a:t>08/07/2026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26FF72-9273-4727-BF87-AB23F26176DA}" type="slidenum">
              <a:rPr lang="en-GB" smtClean="0"/>
              <a:t>‹#›</a:t>
            </a:fld>
            <a:endParaRPr lang="en-GB"/>
          </a:p>
        </p:txBody>
      </p:sp>
    </p:spTree>
    <p:extLst>
      <p:ext uri="{BB962C8B-B14F-4D97-AF65-F5344CB8AC3E}">
        <p14:creationId xmlns:p14="http://schemas.microsoft.com/office/powerpoint/2010/main" val="13101011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66211C7-4CB5-4E8A-9DF2-9AFB4796490D}" type="datetimeFigureOut">
              <a:rPr lang="en-GB" smtClean="0"/>
              <a:t>08/07/2026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26FF72-9273-4727-BF87-AB23F26176DA}" type="slidenum">
              <a:rPr lang="en-GB" smtClean="0"/>
              <a:t>‹#›</a:t>
            </a:fld>
            <a:endParaRPr lang="en-GB"/>
          </a:p>
        </p:txBody>
      </p:sp>
    </p:spTree>
    <p:extLst>
      <p:ext uri="{BB962C8B-B14F-4D97-AF65-F5344CB8AC3E}">
        <p14:creationId xmlns:p14="http://schemas.microsoft.com/office/powerpoint/2010/main" val="27496434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66211C7-4CB5-4E8A-9DF2-9AFB4796490D}" type="datetimeFigureOut">
              <a:rPr lang="en-GB" smtClean="0"/>
              <a:t>08/07/2026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E26FF72-9273-4727-BF87-AB23F26176DA}" type="slidenum">
              <a:rPr lang="en-GB" smtClean="0"/>
              <a:t>‹#›</a:t>
            </a:fld>
            <a:endParaRPr lang="en-GB"/>
          </a:p>
        </p:txBody>
      </p:sp>
    </p:spTree>
    <p:extLst>
      <p:ext uri="{BB962C8B-B14F-4D97-AF65-F5344CB8AC3E}">
        <p14:creationId xmlns:p14="http://schemas.microsoft.com/office/powerpoint/2010/main" val="688095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66211C7-4CB5-4E8A-9DF2-9AFB4796490D}" type="datetimeFigureOut">
              <a:rPr lang="en-GB" smtClean="0"/>
              <a:t>08/07/2026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E26FF72-9273-4727-BF87-AB23F26176DA}" type="slidenum">
              <a:rPr lang="en-GB" smtClean="0"/>
              <a:t>‹#›</a:t>
            </a:fld>
            <a:endParaRPr lang="en-GB"/>
          </a:p>
        </p:txBody>
      </p:sp>
    </p:spTree>
    <p:extLst>
      <p:ext uri="{BB962C8B-B14F-4D97-AF65-F5344CB8AC3E}">
        <p14:creationId xmlns:p14="http://schemas.microsoft.com/office/powerpoint/2010/main" val="40736587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66211C7-4CB5-4E8A-9DF2-9AFB4796490D}" type="datetimeFigureOut">
              <a:rPr lang="en-GB" smtClean="0"/>
              <a:t>08/07/2026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E26FF72-9273-4727-BF87-AB23F26176DA}" type="slidenum">
              <a:rPr lang="en-GB" smtClean="0"/>
              <a:t>‹#›</a:t>
            </a:fld>
            <a:endParaRPr lang="en-GB"/>
          </a:p>
        </p:txBody>
      </p:sp>
    </p:spTree>
    <p:extLst>
      <p:ext uri="{BB962C8B-B14F-4D97-AF65-F5344CB8AC3E}">
        <p14:creationId xmlns:p14="http://schemas.microsoft.com/office/powerpoint/2010/main" val="35266403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66211C7-4CB5-4E8A-9DF2-9AFB4796490D}" type="datetimeFigureOut">
              <a:rPr lang="en-GB" smtClean="0"/>
              <a:t>08/07/2026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26FF72-9273-4727-BF87-AB23F26176DA}" type="slidenum">
              <a:rPr lang="en-GB" smtClean="0"/>
              <a:t>‹#›</a:t>
            </a:fld>
            <a:endParaRPr lang="en-GB"/>
          </a:p>
        </p:txBody>
      </p:sp>
    </p:spTree>
    <p:extLst>
      <p:ext uri="{BB962C8B-B14F-4D97-AF65-F5344CB8AC3E}">
        <p14:creationId xmlns:p14="http://schemas.microsoft.com/office/powerpoint/2010/main" val="22946791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66211C7-4CB5-4E8A-9DF2-9AFB4796490D}" type="datetimeFigureOut">
              <a:rPr lang="en-GB" smtClean="0"/>
              <a:t>08/07/2026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26FF72-9273-4727-BF87-AB23F26176DA}" type="slidenum">
              <a:rPr lang="en-GB" smtClean="0"/>
              <a:t>‹#›</a:t>
            </a:fld>
            <a:endParaRPr lang="en-GB"/>
          </a:p>
        </p:txBody>
      </p:sp>
    </p:spTree>
    <p:extLst>
      <p:ext uri="{BB962C8B-B14F-4D97-AF65-F5344CB8AC3E}">
        <p14:creationId xmlns:p14="http://schemas.microsoft.com/office/powerpoint/2010/main" val="38482749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66211C7-4CB5-4E8A-9DF2-9AFB4796490D}" type="datetimeFigureOut">
              <a:rPr lang="en-GB" smtClean="0"/>
              <a:t>08/07/2026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26FF72-9273-4727-BF87-AB23F26176DA}" type="slidenum">
              <a:rPr lang="en-GB" smtClean="0"/>
              <a:t>‹#›</a:t>
            </a:fld>
            <a:endParaRPr lang="en-GB"/>
          </a:p>
        </p:txBody>
      </p:sp>
    </p:spTree>
    <p:extLst>
      <p:ext uri="{BB962C8B-B14F-4D97-AF65-F5344CB8AC3E}">
        <p14:creationId xmlns:p14="http://schemas.microsoft.com/office/powerpoint/2010/main" val="39819589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66211C7-4CB5-4E8A-9DF2-9AFB4796490D}" type="datetimeFigureOut">
              <a:rPr lang="en-GB" smtClean="0"/>
              <a:t>08/07/2026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26FF72-9273-4727-BF87-AB23F26176DA}"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9436259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66211C7-4CB5-4E8A-9DF2-9AFB4796490D}" type="datetimeFigureOut">
              <a:rPr lang="en-GB" smtClean="0"/>
              <a:t>08/07/2026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26FF72-9273-4727-BF87-AB23F26176DA}" type="slidenum">
              <a:rPr lang="en-GB" smtClean="0"/>
              <a:t>‹#›</a:t>
            </a:fld>
            <a:endParaRPr lang="en-GB"/>
          </a:p>
        </p:txBody>
      </p:sp>
    </p:spTree>
    <p:extLst>
      <p:ext uri="{BB962C8B-B14F-4D97-AF65-F5344CB8AC3E}">
        <p14:creationId xmlns:p14="http://schemas.microsoft.com/office/powerpoint/2010/main" val="9915695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66211C7-4CB5-4E8A-9DF2-9AFB4796490D}" type="datetimeFigureOut">
              <a:rPr lang="en-GB" smtClean="0"/>
              <a:t>08/07/2026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26FF72-9273-4727-BF87-AB23F26176D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817941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66211C7-4CB5-4E8A-9DF2-9AFB4796490D}" type="datetimeFigureOut">
              <a:rPr lang="en-GB" smtClean="0"/>
              <a:t>08/07/2026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26FF72-9273-4727-BF87-AB23F26176DA}" type="slidenum">
              <a:rPr lang="en-GB" smtClean="0"/>
              <a:t>‹#›</a:t>
            </a:fld>
            <a:endParaRPr lang="en-GB"/>
          </a:p>
        </p:txBody>
      </p:sp>
    </p:spTree>
    <p:extLst>
      <p:ext uri="{BB962C8B-B14F-4D97-AF65-F5344CB8AC3E}">
        <p14:creationId xmlns:p14="http://schemas.microsoft.com/office/powerpoint/2010/main" val="3554749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6211C7-4CB5-4E8A-9DF2-9AFB4796490D}" type="datetimeFigureOut">
              <a:rPr lang="en-GB" smtClean="0"/>
              <a:t>08/07/2026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26FF72-9273-4727-BF87-AB23F26176DA}" type="slidenum">
              <a:rPr lang="en-GB" smtClean="0"/>
              <a:t>‹#›</a:t>
            </a:fld>
            <a:endParaRPr lang="en-GB"/>
          </a:p>
        </p:txBody>
      </p:sp>
    </p:spTree>
    <p:extLst>
      <p:ext uri="{BB962C8B-B14F-4D97-AF65-F5344CB8AC3E}">
        <p14:creationId xmlns:p14="http://schemas.microsoft.com/office/powerpoint/2010/main" val="1951882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6211C7-4CB5-4E8A-9DF2-9AFB4796490D}" type="datetimeFigureOut">
              <a:rPr lang="en-GB" smtClean="0"/>
              <a:t>08/07/2026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26FF72-9273-4727-BF87-AB23F26176DA}" type="slidenum">
              <a:rPr lang="en-GB" smtClean="0"/>
              <a:t>‹#›</a:t>
            </a:fld>
            <a:endParaRPr lang="en-GB"/>
          </a:p>
        </p:txBody>
      </p:sp>
    </p:spTree>
    <p:extLst>
      <p:ext uri="{BB962C8B-B14F-4D97-AF65-F5344CB8AC3E}">
        <p14:creationId xmlns:p14="http://schemas.microsoft.com/office/powerpoint/2010/main" val="32014696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930">
              <a:srgbClr val="D6D6D6"/>
            </a:gs>
            <a:gs pos="10000">
              <a:schemeClr val="bg2">
                <a:tint val="97000"/>
                <a:hueMod val="92000"/>
                <a:satMod val="169000"/>
                <a:lumMod val="164000"/>
              </a:schemeClr>
            </a:gs>
            <a:gs pos="100000">
              <a:schemeClr val="bg2">
                <a:shade val="96000"/>
                <a:satMod val="120000"/>
                <a:lumMod val="90000"/>
              </a:schemeClr>
            </a:gs>
          </a:gsLst>
          <a:lin ang="2700000" scaled="1"/>
          <a:tileRect/>
        </a:gradFill>
        <a:effectLst/>
      </p:bgPr>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66211C7-4CB5-4E8A-9DF2-9AFB4796490D}" type="datetimeFigureOut">
              <a:rPr lang="en-GB" smtClean="0"/>
              <a:t>08/07/2026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E26FF72-9273-4727-BF87-AB23F26176DA}" type="slidenum">
              <a:rPr lang="en-GB" smtClean="0"/>
              <a:t>‹#›</a:t>
            </a:fld>
            <a:endParaRPr lang="en-GB"/>
          </a:p>
        </p:txBody>
      </p:sp>
    </p:spTree>
    <p:extLst>
      <p:ext uri="{BB962C8B-B14F-4D97-AF65-F5344CB8AC3E}">
        <p14:creationId xmlns:p14="http://schemas.microsoft.com/office/powerpoint/2010/main" val="3389439713"/>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mailto:mpierzchalska@eastoverschool.co.uk" TargetMode="External"/><Relationship Id="rId2" Type="http://schemas.openxmlformats.org/officeDocument/2006/relationships/hyperlink" Target="https://www.eastoverschool.co.uk/page/?title=Year+4+%2D+Seal+%26amp%3B+Dolphin+class&amp;pid=95" TargetMode="External"/><Relationship Id="rId1" Type="http://schemas.openxmlformats.org/officeDocument/2006/relationships/slideLayout" Target="../slideLayouts/slideLayout1.xml"/><Relationship Id="rId4" Type="http://schemas.openxmlformats.org/officeDocument/2006/relationships/hyperlink" Target="mailto:jfleet@eastoverschool.co.uk"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pPr algn="ctr"/>
            <a:r>
              <a:rPr lang="en-GB" b="1" u="sng" dirty="0">
                <a:solidFill>
                  <a:schemeClr val="tx1"/>
                </a:solidFill>
                <a:latin typeface="Century Gothic" panose="020B0502020202020204" pitchFamily="34" charset="0"/>
              </a:rPr>
              <a:t>Welcome to Year 4  </a:t>
            </a:r>
            <a:br>
              <a:rPr lang="en-GB" dirty="0"/>
            </a:br>
            <a:br>
              <a:rPr lang="en-GB" dirty="0"/>
            </a:br>
            <a:endParaRPr lang="en-GB" dirty="0"/>
          </a:p>
        </p:txBody>
      </p:sp>
      <p:sp>
        <p:nvSpPr>
          <p:cNvPr id="3" name="Subtitle 2"/>
          <p:cNvSpPr>
            <a:spLocks noGrp="1"/>
          </p:cNvSpPr>
          <p:nvPr>
            <p:ph type="subTitle" idx="1"/>
          </p:nvPr>
        </p:nvSpPr>
        <p:spPr/>
        <p:txBody>
          <a:bodyPr>
            <a:normAutofit/>
          </a:bodyPr>
          <a:lstStyle/>
          <a:p>
            <a:r>
              <a:rPr lang="en-GB" sz="3600" b="1" dirty="0">
                <a:solidFill>
                  <a:schemeClr val="tx1"/>
                </a:solidFill>
                <a:latin typeface="Century Gothic" panose="020B0502020202020204" pitchFamily="34" charset="0"/>
              </a:rPr>
              <a:t>  </a:t>
            </a:r>
          </a:p>
        </p:txBody>
      </p:sp>
      <p:pic>
        <p:nvPicPr>
          <p:cNvPr id="5" name="Picture 4">
            <a:extLst>
              <a:ext uri="{FF2B5EF4-FFF2-40B4-BE49-F238E27FC236}">
                <a16:creationId xmlns:a16="http://schemas.microsoft.com/office/drawing/2014/main" id="{32D57B78-319D-4096-81CF-9DF911074E9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98527" y="245962"/>
            <a:ext cx="2397172" cy="3183038"/>
          </a:xfrm>
          <a:prstGeom prst="rect">
            <a:avLst/>
          </a:prstGeom>
          <a:ln w="57150">
            <a:solidFill>
              <a:schemeClr val="tx1"/>
            </a:solidFill>
          </a:ln>
        </p:spPr>
      </p:pic>
    </p:spTree>
    <p:extLst>
      <p:ext uri="{BB962C8B-B14F-4D97-AF65-F5344CB8AC3E}">
        <p14:creationId xmlns:p14="http://schemas.microsoft.com/office/powerpoint/2010/main" val="8782669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62590" y="548640"/>
            <a:ext cx="9487399" cy="4328160"/>
          </a:xfrm>
        </p:spPr>
        <p:txBody>
          <a:bodyPr>
            <a:noAutofit/>
          </a:bodyPr>
          <a:lstStyle/>
          <a:p>
            <a:pPr algn="ctr"/>
            <a:r>
              <a:rPr lang="en-GB" sz="3200" b="1" u="sng" dirty="0">
                <a:solidFill>
                  <a:schemeClr val="tx1"/>
                </a:solidFill>
                <a:latin typeface="Century Gothic" panose="020B0502020202020204" pitchFamily="34" charset="0"/>
              </a:rPr>
              <a:t>Attendance</a:t>
            </a:r>
          </a:p>
          <a:p>
            <a:pPr algn="ctr"/>
            <a:endParaRPr lang="en-GB" sz="3200" b="1" u="sng" dirty="0">
              <a:solidFill>
                <a:schemeClr val="tx1"/>
              </a:solidFill>
              <a:latin typeface="Century Gothic" panose="020B0502020202020204" pitchFamily="34" charset="0"/>
            </a:endParaRPr>
          </a:p>
          <a:p>
            <a:pPr algn="ctr"/>
            <a:r>
              <a:rPr lang="en-GB" sz="3200" dirty="0">
                <a:solidFill>
                  <a:schemeClr val="tx1"/>
                </a:solidFill>
                <a:latin typeface="Century Gothic" panose="020B0502020202020204" pitchFamily="34" charset="0"/>
              </a:rPr>
              <a:t>Gates open at 8:35</a:t>
            </a:r>
          </a:p>
          <a:p>
            <a:pPr algn="ctr"/>
            <a:r>
              <a:rPr lang="en-GB" sz="3200" b="1" dirty="0">
                <a:solidFill>
                  <a:schemeClr val="tx1"/>
                </a:solidFill>
                <a:latin typeface="Century Gothic" panose="020B0502020202020204" pitchFamily="34" charset="0"/>
              </a:rPr>
              <a:t>School starts at 8:45</a:t>
            </a:r>
          </a:p>
          <a:p>
            <a:pPr algn="ctr"/>
            <a:endParaRPr lang="en-GB" sz="3200" dirty="0">
              <a:solidFill>
                <a:schemeClr val="tx1"/>
              </a:solidFill>
              <a:latin typeface="Century Gothic" panose="020B0502020202020204" pitchFamily="34" charset="0"/>
            </a:endParaRPr>
          </a:p>
          <a:p>
            <a:pPr algn="ctr"/>
            <a:r>
              <a:rPr lang="en-GB" sz="3200" dirty="0">
                <a:solidFill>
                  <a:schemeClr val="tx1"/>
                </a:solidFill>
                <a:latin typeface="Century Gothic" panose="020B0502020202020204" pitchFamily="34" charset="0"/>
              </a:rPr>
              <a:t>No authorised holidays unless exceptional circumstances.</a:t>
            </a:r>
          </a:p>
        </p:txBody>
      </p:sp>
    </p:spTree>
    <p:extLst>
      <p:ext uri="{BB962C8B-B14F-4D97-AF65-F5344CB8AC3E}">
        <p14:creationId xmlns:p14="http://schemas.microsoft.com/office/powerpoint/2010/main" val="18164412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D7F8F747-3697-48EF-8B41-88724CA15BAB}"/>
              </a:ext>
            </a:extLst>
          </p:cNvPr>
          <p:cNvGraphicFramePr>
            <a:graphicFrameLocks noGrp="1"/>
          </p:cNvGraphicFramePr>
          <p:nvPr>
            <p:extLst>
              <p:ext uri="{D42A27DB-BD31-4B8C-83A1-F6EECF244321}">
                <p14:modId xmlns:p14="http://schemas.microsoft.com/office/powerpoint/2010/main" val="880079530"/>
              </p:ext>
            </p:extLst>
          </p:nvPr>
        </p:nvGraphicFramePr>
        <p:xfrm>
          <a:off x="298575" y="198099"/>
          <a:ext cx="10781802" cy="5859387"/>
        </p:xfrm>
        <a:graphic>
          <a:graphicData uri="http://schemas.openxmlformats.org/drawingml/2006/table">
            <a:tbl>
              <a:tblPr firstRow="1" firstCol="1" bandRow="1">
                <a:tableStyleId>{5C22544A-7EE6-4342-B048-85BDC9FD1C3A}</a:tableStyleId>
              </a:tblPr>
              <a:tblGrid>
                <a:gridCol w="2626448">
                  <a:extLst>
                    <a:ext uri="{9D8B030D-6E8A-4147-A177-3AD203B41FA5}">
                      <a16:colId xmlns:a16="http://schemas.microsoft.com/office/drawing/2014/main" val="1132309444"/>
                    </a:ext>
                  </a:extLst>
                </a:gridCol>
                <a:gridCol w="1785466">
                  <a:extLst>
                    <a:ext uri="{9D8B030D-6E8A-4147-A177-3AD203B41FA5}">
                      <a16:colId xmlns:a16="http://schemas.microsoft.com/office/drawing/2014/main" val="2165117366"/>
                    </a:ext>
                  </a:extLst>
                </a:gridCol>
                <a:gridCol w="6369888">
                  <a:extLst>
                    <a:ext uri="{9D8B030D-6E8A-4147-A177-3AD203B41FA5}">
                      <a16:colId xmlns:a16="http://schemas.microsoft.com/office/drawing/2014/main" val="62817093"/>
                    </a:ext>
                  </a:extLst>
                </a:gridCol>
              </a:tblGrid>
              <a:tr h="596882">
                <a:tc>
                  <a:txBody>
                    <a:bodyPr/>
                    <a:lstStyle/>
                    <a:p>
                      <a:pPr algn="ctr">
                        <a:lnSpc>
                          <a:spcPct val="115000"/>
                        </a:lnSpc>
                        <a:spcBef>
                          <a:spcPts val="1000"/>
                        </a:spcBef>
                        <a:spcAft>
                          <a:spcPts val="1000"/>
                        </a:spcAft>
                      </a:pPr>
                      <a:r>
                        <a:rPr lang="en-GB" sz="1600" dirty="0">
                          <a:effectLst/>
                        </a:rPr>
                        <a:t>Item</a:t>
                      </a:r>
                      <a:endParaRPr lang="en-GB" sz="1600" dirty="0">
                        <a:effectLst/>
                        <a:latin typeface="Arial" panose="020B0604020202020204" pitchFamily="34" charset="0"/>
                        <a:ea typeface="Arial" panose="020B0604020202020204" pitchFamily="34" charset="0"/>
                        <a:cs typeface="Times New Roman" panose="02020603050405020304" pitchFamily="18" charset="0"/>
                      </a:endParaRPr>
                    </a:p>
                  </a:txBody>
                  <a:tcPr marL="68195" marR="68195" marT="0" marB="0" anchor="ctr"/>
                </a:tc>
                <a:tc>
                  <a:txBody>
                    <a:bodyPr/>
                    <a:lstStyle/>
                    <a:p>
                      <a:pPr algn="ctr">
                        <a:lnSpc>
                          <a:spcPct val="115000"/>
                        </a:lnSpc>
                        <a:spcBef>
                          <a:spcPts val="1000"/>
                        </a:spcBef>
                        <a:spcAft>
                          <a:spcPts val="1000"/>
                        </a:spcAft>
                      </a:pPr>
                      <a:r>
                        <a:rPr lang="en-GB" sz="1600">
                          <a:effectLst/>
                        </a:rPr>
                        <a:t>Optional or required</a:t>
                      </a:r>
                      <a:endParaRPr lang="en-GB" sz="1600">
                        <a:effectLst/>
                        <a:latin typeface="Arial" panose="020B0604020202020204" pitchFamily="34" charset="0"/>
                        <a:ea typeface="Arial" panose="020B0604020202020204" pitchFamily="34" charset="0"/>
                        <a:cs typeface="Times New Roman" panose="02020603050405020304" pitchFamily="18" charset="0"/>
                      </a:endParaRPr>
                    </a:p>
                  </a:txBody>
                  <a:tcPr marL="68195" marR="68195" marT="0" marB="0" anchor="ctr"/>
                </a:tc>
                <a:tc>
                  <a:txBody>
                    <a:bodyPr/>
                    <a:lstStyle/>
                    <a:p>
                      <a:pPr algn="ctr">
                        <a:lnSpc>
                          <a:spcPct val="115000"/>
                        </a:lnSpc>
                        <a:spcBef>
                          <a:spcPts val="1000"/>
                        </a:spcBef>
                        <a:spcAft>
                          <a:spcPts val="1000"/>
                        </a:spcAft>
                      </a:pPr>
                      <a:r>
                        <a:rPr lang="en-GB" sz="1600" dirty="0">
                          <a:effectLst/>
                        </a:rPr>
                        <a:t>How to acquire</a:t>
                      </a:r>
                      <a:endParaRPr lang="en-GB" sz="1600" dirty="0">
                        <a:effectLst/>
                        <a:latin typeface="Arial" panose="020B0604020202020204" pitchFamily="34" charset="0"/>
                        <a:ea typeface="Arial" panose="020B0604020202020204" pitchFamily="34" charset="0"/>
                        <a:cs typeface="Times New Roman" panose="02020603050405020304" pitchFamily="18" charset="0"/>
                      </a:endParaRPr>
                    </a:p>
                  </a:txBody>
                  <a:tcPr marL="68195" marR="68195" marT="0" marB="0" anchor="ctr"/>
                </a:tc>
                <a:extLst>
                  <a:ext uri="{0D108BD9-81ED-4DB2-BD59-A6C34878D82A}">
                    <a16:rowId xmlns:a16="http://schemas.microsoft.com/office/drawing/2014/main" val="1153548484"/>
                  </a:ext>
                </a:extLst>
              </a:tr>
              <a:tr h="799101">
                <a:tc>
                  <a:txBody>
                    <a:bodyPr/>
                    <a:lstStyle/>
                    <a:p>
                      <a:pPr algn="l">
                        <a:lnSpc>
                          <a:spcPct val="115000"/>
                        </a:lnSpc>
                        <a:spcBef>
                          <a:spcPts val="1000"/>
                        </a:spcBef>
                        <a:spcAft>
                          <a:spcPts val="1000"/>
                        </a:spcAft>
                      </a:pPr>
                      <a:r>
                        <a:rPr lang="en-GB" sz="1600" u="sng">
                          <a:effectLst/>
                        </a:rPr>
                        <a:t>Red sweatshirt or Red cardigan</a:t>
                      </a:r>
                      <a:endParaRPr lang="en-GB" sz="1600">
                        <a:effectLst/>
                        <a:latin typeface="Arial" panose="020B0604020202020204" pitchFamily="34" charset="0"/>
                        <a:ea typeface="Arial" panose="020B0604020202020204" pitchFamily="34" charset="0"/>
                        <a:cs typeface="Times New Roman" panose="02020603050405020304" pitchFamily="18" charset="0"/>
                      </a:endParaRPr>
                    </a:p>
                  </a:txBody>
                  <a:tcPr marL="68195" marR="68195" marT="0" marB="0" anchor="ctr"/>
                </a:tc>
                <a:tc>
                  <a:txBody>
                    <a:bodyPr/>
                    <a:lstStyle/>
                    <a:p>
                      <a:pPr algn="l">
                        <a:lnSpc>
                          <a:spcPct val="115000"/>
                        </a:lnSpc>
                        <a:spcBef>
                          <a:spcPts val="1000"/>
                        </a:spcBef>
                        <a:spcAft>
                          <a:spcPts val="1000"/>
                        </a:spcAft>
                      </a:pPr>
                      <a:r>
                        <a:rPr lang="en-GB" sz="1600" u="sng">
                          <a:effectLst/>
                        </a:rPr>
                        <a:t>Required</a:t>
                      </a:r>
                      <a:endParaRPr lang="en-GB" sz="1600">
                        <a:effectLst/>
                        <a:latin typeface="Arial" panose="020B0604020202020204" pitchFamily="34" charset="0"/>
                        <a:ea typeface="Arial" panose="020B0604020202020204" pitchFamily="34" charset="0"/>
                        <a:cs typeface="Times New Roman" panose="02020603050405020304" pitchFamily="18" charset="0"/>
                      </a:endParaRPr>
                    </a:p>
                  </a:txBody>
                  <a:tcPr marL="68195" marR="68195" marT="0" marB="0" anchor="ctr"/>
                </a:tc>
                <a:tc>
                  <a:txBody>
                    <a:bodyPr/>
                    <a:lstStyle/>
                    <a:p>
                      <a:pPr algn="l">
                        <a:lnSpc>
                          <a:spcPct val="115000"/>
                        </a:lnSpc>
                        <a:spcBef>
                          <a:spcPts val="1000"/>
                        </a:spcBef>
                        <a:spcAft>
                          <a:spcPts val="1000"/>
                        </a:spcAft>
                      </a:pPr>
                      <a:r>
                        <a:rPr lang="en-GB" sz="1600" u="sng">
                          <a:effectLst/>
                        </a:rPr>
                        <a:t>Branded sweatshirt and cardigan available from school suppliers and second hand from online school uniform platform.  Red sweatshirt or cardigan can be bought from regular retailers. </a:t>
                      </a:r>
                      <a:endParaRPr lang="en-GB" sz="1600">
                        <a:effectLst/>
                        <a:latin typeface="Arial" panose="020B0604020202020204" pitchFamily="34" charset="0"/>
                        <a:ea typeface="Arial" panose="020B0604020202020204" pitchFamily="34" charset="0"/>
                        <a:cs typeface="Times New Roman" panose="02020603050405020304" pitchFamily="18" charset="0"/>
                      </a:endParaRPr>
                    </a:p>
                  </a:txBody>
                  <a:tcPr marL="68195" marR="68195" marT="0" marB="0" anchor="ctr"/>
                </a:tc>
                <a:extLst>
                  <a:ext uri="{0D108BD9-81ED-4DB2-BD59-A6C34878D82A}">
                    <a16:rowId xmlns:a16="http://schemas.microsoft.com/office/drawing/2014/main" val="360153229"/>
                  </a:ext>
                </a:extLst>
              </a:tr>
              <a:tr h="525062">
                <a:tc>
                  <a:txBody>
                    <a:bodyPr/>
                    <a:lstStyle/>
                    <a:p>
                      <a:pPr algn="l">
                        <a:lnSpc>
                          <a:spcPct val="115000"/>
                        </a:lnSpc>
                        <a:spcBef>
                          <a:spcPts val="1000"/>
                        </a:spcBef>
                        <a:spcAft>
                          <a:spcPts val="1000"/>
                        </a:spcAft>
                      </a:pPr>
                      <a:r>
                        <a:rPr lang="en-GB" sz="1600" u="sng">
                          <a:effectLst/>
                        </a:rPr>
                        <a:t>White polo shirt</a:t>
                      </a:r>
                      <a:endParaRPr lang="en-GB" sz="1600">
                        <a:effectLst/>
                        <a:latin typeface="Arial" panose="020B0604020202020204" pitchFamily="34" charset="0"/>
                        <a:ea typeface="Arial" panose="020B0604020202020204" pitchFamily="34" charset="0"/>
                        <a:cs typeface="Times New Roman" panose="02020603050405020304" pitchFamily="18" charset="0"/>
                      </a:endParaRPr>
                    </a:p>
                  </a:txBody>
                  <a:tcPr marL="68195" marR="68195" marT="0" marB="0" anchor="ctr"/>
                </a:tc>
                <a:tc>
                  <a:txBody>
                    <a:bodyPr/>
                    <a:lstStyle/>
                    <a:p>
                      <a:pPr algn="l">
                        <a:lnSpc>
                          <a:spcPct val="115000"/>
                        </a:lnSpc>
                        <a:spcBef>
                          <a:spcPts val="1000"/>
                        </a:spcBef>
                        <a:spcAft>
                          <a:spcPts val="1000"/>
                        </a:spcAft>
                      </a:pPr>
                      <a:r>
                        <a:rPr lang="en-GB" sz="1600" u="sng">
                          <a:effectLst/>
                        </a:rPr>
                        <a:t>Required</a:t>
                      </a:r>
                      <a:endParaRPr lang="en-GB" sz="1600">
                        <a:effectLst/>
                        <a:latin typeface="Arial" panose="020B0604020202020204" pitchFamily="34" charset="0"/>
                        <a:ea typeface="Arial" panose="020B0604020202020204" pitchFamily="34" charset="0"/>
                        <a:cs typeface="Times New Roman" panose="02020603050405020304" pitchFamily="18" charset="0"/>
                      </a:endParaRPr>
                    </a:p>
                  </a:txBody>
                  <a:tcPr marL="68195" marR="68195" marT="0" marB="0" anchor="ctr"/>
                </a:tc>
                <a:tc>
                  <a:txBody>
                    <a:bodyPr/>
                    <a:lstStyle/>
                    <a:p>
                      <a:pPr algn="l">
                        <a:lnSpc>
                          <a:spcPct val="115000"/>
                        </a:lnSpc>
                        <a:spcBef>
                          <a:spcPts val="1000"/>
                        </a:spcBef>
                        <a:spcAft>
                          <a:spcPts val="1000"/>
                        </a:spcAft>
                      </a:pPr>
                      <a:r>
                        <a:rPr lang="en-GB" sz="1600" u="sng">
                          <a:effectLst/>
                        </a:rPr>
                        <a:t>Available from school supplier, second hand from school uniform platform and available from regular retailers. </a:t>
                      </a:r>
                      <a:endParaRPr lang="en-GB" sz="1600">
                        <a:effectLst/>
                        <a:latin typeface="Arial" panose="020B0604020202020204" pitchFamily="34" charset="0"/>
                        <a:ea typeface="Arial" panose="020B0604020202020204" pitchFamily="34" charset="0"/>
                        <a:cs typeface="Times New Roman" panose="02020603050405020304" pitchFamily="18" charset="0"/>
                      </a:endParaRPr>
                    </a:p>
                  </a:txBody>
                  <a:tcPr marL="68195" marR="68195" marT="0" marB="0" anchor="ctr"/>
                </a:tc>
                <a:extLst>
                  <a:ext uri="{0D108BD9-81ED-4DB2-BD59-A6C34878D82A}">
                    <a16:rowId xmlns:a16="http://schemas.microsoft.com/office/drawing/2014/main" val="3808798996"/>
                  </a:ext>
                </a:extLst>
              </a:tr>
              <a:tr h="798834">
                <a:tc>
                  <a:txBody>
                    <a:bodyPr/>
                    <a:lstStyle/>
                    <a:p>
                      <a:pPr algn="l">
                        <a:lnSpc>
                          <a:spcPct val="115000"/>
                        </a:lnSpc>
                        <a:spcBef>
                          <a:spcPts val="1000"/>
                        </a:spcBef>
                        <a:spcAft>
                          <a:spcPts val="1000"/>
                        </a:spcAft>
                      </a:pPr>
                      <a:r>
                        <a:rPr lang="en-GB" sz="1600" u="sng">
                          <a:effectLst/>
                        </a:rPr>
                        <a:t>Grey trousers, shorts or grey skirt, </a:t>
                      </a:r>
                      <a:endParaRPr lang="en-GB" sz="1600">
                        <a:effectLst/>
                        <a:latin typeface="Arial" panose="020B0604020202020204" pitchFamily="34" charset="0"/>
                        <a:ea typeface="Arial" panose="020B0604020202020204" pitchFamily="34" charset="0"/>
                        <a:cs typeface="Times New Roman" panose="02020603050405020304" pitchFamily="18" charset="0"/>
                      </a:endParaRPr>
                    </a:p>
                  </a:txBody>
                  <a:tcPr marL="68195" marR="68195" marT="0" marB="0" anchor="ctr"/>
                </a:tc>
                <a:tc>
                  <a:txBody>
                    <a:bodyPr/>
                    <a:lstStyle/>
                    <a:p>
                      <a:pPr algn="l">
                        <a:lnSpc>
                          <a:spcPct val="115000"/>
                        </a:lnSpc>
                        <a:spcBef>
                          <a:spcPts val="1000"/>
                        </a:spcBef>
                        <a:spcAft>
                          <a:spcPts val="1000"/>
                        </a:spcAft>
                      </a:pPr>
                      <a:r>
                        <a:rPr lang="en-GB" sz="1600" u="sng">
                          <a:effectLst/>
                        </a:rPr>
                        <a:t>Required</a:t>
                      </a:r>
                      <a:endParaRPr lang="en-GB" sz="1600">
                        <a:effectLst/>
                        <a:latin typeface="Arial" panose="020B0604020202020204" pitchFamily="34" charset="0"/>
                        <a:ea typeface="Arial" panose="020B0604020202020204" pitchFamily="34" charset="0"/>
                        <a:cs typeface="Times New Roman" panose="02020603050405020304" pitchFamily="18" charset="0"/>
                      </a:endParaRPr>
                    </a:p>
                  </a:txBody>
                  <a:tcPr marL="68195" marR="68195" marT="0" marB="0" anchor="ctr"/>
                </a:tc>
                <a:tc>
                  <a:txBody>
                    <a:bodyPr/>
                    <a:lstStyle/>
                    <a:p>
                      <a:pPr algn="l">
                        <a:lnSpc>
                          <a:spcPct val="115000"/>
                        </a:lnSpc>
                        <a:spcBef>
                          <a:spcPts val="1000"/>
                        </a:spcBef>
                        <a:spcAft>
                          <a:spcPts val="1000"/>
                        </a:spcAft>
                      </a:pPr>
                      <a:r>
                        <a:rPr lang="en-GB" sz="1600" u="sng">
                          <a:effectLst/>
                        </a:rPr>
                        <a:t>Available from school supplier, second hand from school uniform platform and available from regular retailers.</a:t>
                      </a:r>
                      <a:endParaRPr lang="en-GB" sz="1600">
                        <a:effectLst/>
                        <a:latin typeface="Arial" panose="020B0604020202020204" pitchFamily="34" charset="0"/>
                        <a:ea typeface="Arial" panose="020B0604020202020204" pitchFamily="34" charset="0"/>
                        <a:cs typeface="Times New Roman" panose="02020603050405020304" pitchFamily="18" charset="0"/>
                      </a:endParaRPr>
                    </a:p>
                  </a:txBody>
                  <a:tcPr marL="68195" marR="68195" marT="0" marB="0" anchor="ctr"/>
                </a:tc>
                <a:extLst>
                  <a:ext uri="{0D108BD9-81ED-4DB2-BD59-A6C34878D82A}">
                    <a16:rowId xmlns:a16="http://schemas.microsoft.com/office/drawing/2014/main" val="3345426863"/>
                  </a:ext>
                </a:extLst>
              </a:tr>
              <a:tr h="251023">
                <a:tc>
                  <a:txBody>
                    <a:bodyPr/>
                    <a:lstStyle/>
                    <a:p>
                      <a:pPr algn="l">
                        <a:lnSpc>
                          <a:spcPct val="115000"/>
                        </a:lnSpc>
                        <a:spcBef>
                          <a:spcPts val="1000"/>
                        </a:spcBef>
                        <a:spcAft>
                          <a:spcPts val="1000"/>
                        </a:spcAft>
                      </a:pPr>
                      <a:r>
                        <a:rPr lang="en-GB" sz="1600" u="sng">
                          <a:effectLst/>
                        </a:rPr>
                        <a:t>Sensible, plain black shoes</a:t>
                      </a:r>
                      <a:endParaRPr lang="en-GB" sz="1600">
                        <a:effectLst/>
                        <a:latin typeface="Arial" panose="020B0604020202020204" pitchFamily="34" charset="0"/>
                        <a:ea typeface="Arial" panose="020B0604020202020204" pitchFamily="34" charset="0"/>
                        <a:cs typeface="Times New Roman" panose="02020603050405020304" pitchFamily="18" charset="0"/>
                      </a:endParaRPr>
                    </a:p>
                  </a:txBody>
                  <a:tcPr marL="68195" marR="68195" marT="0" marB="0" anchor="ctr"/>
                </a:tc>
                <a:tc>
                  <a:txBody>
                    <a:bodyPr/>
                    <a:lstStyle/>
                    <a:p>
                      <a:pPr algn="l">
                        <a:lnSpc>
                          <a:spcPct val="115000"/>
                        </a:lnSpc>
                        <a:spcBef>
                          <a:spcPts val="1000"/>
                        </a:spcBef>
                        <a:spcAft>
                          <a:spcPts val="1000"/>
                        </a:spcAft>
                      </a:pPr>
                      <a:r>
                        <a:rPr lang="en-GB" sz="1600" u="sng">
                          <a:effectLst/>
                        </a:rPr>
                        <a:t>Required</a:t>
                      </a:r>
                      <a:endParaRPr lang="en-GB" sz="1600">
                        <a:effectLst/>
                        <a:latin typeface="Arial" panose="020B0604020202020204" pitchFamily="34" charset="0"/>
                        <a:ea typeface="Arial" panose="020B0604020202020204" pitchFamily="34" charset="0"/>
                        <a:cs typeface="Times New Roman" panose="02020603050405020304" pitchFamily="18" charset="0"/>
                      </a:endParaRPr>
                    </a:p>
                  </a:txBody>
                  <a:tcPr marL="68195" marR="68195" marT="0" marB="0" anchor="ctr"/>
                </a:tc>
                <a:tc>
                  <a:txBody>
                    <a:bodyPr/>
                    <a:lstStyle/>
                    <a:p>
                      <a:pPr algn="l">
                        <a:lnSpc>
                          <a:spcPct val="115000"/>
                        </a:lnSpc>
                        <a:spcBef>
                          <a:spcPts val="1000"/>
                        </a:spcBef>
                        <a:spcAft>
                          <a:spcPts val="1000"/>
                        </a:spcAft>
                      </a:pPr>
                      <a:r>
                        <a:rPr lang="en-GB" sz="1600" u="sng">
                          <a:effectLst/>
                        </a:rPr>
                        <a:t>Available from regular retailers.</a:t>
                      </a:r>
                      <a:endParaRPr lang="en-GB" sz="1600">
                        <a:effectLst/>
                        <a:latin typeface="Arial" panose="020B0604020202020204" pitchFamily="34" charset="0"/>
                        <a:ea typeface="Arial" panose="020B0604020202020204" pitchFamily="34" charset="0"/>
                        <a:cs typeface="Times New Roman" panose="02020603050405020304" pitchFamily="18" charset="0"/>
                      </a:endParaRPr>
                    </a:p>
                  </a:txBody>
                  <a:tcPr marL="68195" marR="68195" marT="0" marB="0" anchor="ctr"/>
                </a:tc>
                <a:extLst>
                  <a:ext uri="{0D108BD9-81ED-4DB2-BD59-A6C34878D82A}">
                    <a16:rowId xmlns:a16="http://schemas.microsoft.com/office/drawing/2014/main" val="2012160664"/>
                  </a:ext>
                </a:extLst>
              </a:tr>
              <a:tr h="251023">
                <a:tc>
                  <a:txBody>
                    <a:bodyPr/>
                    <a:lstStyle/>
                    <a:p>
                      <a:pPr algn="l">
                        <a:lnSpc>
                          <a:spcPct val="115000"/>
                        </a:lnSpc>
                        <a:spcBef>
                          <a:spcPts val="1000"/>
                        </a:spcBef>
                        <a:spcAft>
                          <a:spcPts val="1000"/>
                        </a:spcAft>
                      </a:pPr>
                      <a:r>
                        <a:rPr lang="en-GB" sz="1600" u="sng">
                          <a:effectLst/>
                        </a:rPr>
                        <a:t>Plain red t-shirt</a:t>
                      </a:r>
                      <a:endParaRPr lang="en-GB" sz="1600">
                        <a:effectLst/>
                        <a:latin typeface="Arial" panose="020B0604020202020204" pitchFamily="34" charset="0"/>
                        <a:ea typeface="Arial" panose="020B0604020202020204" pitchFamily="34" charset="0"/>
                        <a:cs typeface="Times New Roman" panose="02020603050405020304" pitchFamily="18" charset="0"/>
                      </a:endParaRPr>
                    </a:p>
                  </a:txBody>
                  <a:tcPr marL="68195" marR="68195" marT="0" marB="0" anchor="ctr"/>
                </a:tc>
                <a:tc>
                  <a:txBody>
                    <a:bodyPr/>
                    <a:lstStyle/>
                    <a:p>
                      <a:pPr algn="l">
                        <a:lnSpc>
                          <a:spcPct val="115000"/>
                        </a:lnSpc>
                        <a:spcBef>
                          <a:spcPts val="1000"/>
                        </a:spcBef>
                        <a:spcAft>
                          <a:spcPts val="1000"/>
                        </a:spcAft>
                      </a:pPr>
                      <a:r>
                        <a:rPr lang="en-GB" sz="1600" u="sng">
                          <a:effectLst/>
                        </a:rPr>
                        <a:t>Required</a:t>
                      </a:r>
                      <a:endParaRPr lang="en-GB" sz="1600">
                        <a:effectLst/>
                        <a:latin typeface="Arial" panose="020B0604020202020204" pitchFamily="34" charset="0"/>
                        <a:ea typeface="Arial" panose="020B0604020202020204" pitchFamily="34" charset="0"/>
                        <a:cs typeface="Times New Roman" panose="02020603050405020304" pitchFamily="18" charset="0"/>
                      </a:endParaRPr>
                    </a:p>
                  </a:txBody>
                  <a:tcPr marL="68195" marR="68195" marT="0" marB="0" anchor="ctr"/>
                </a:tc>
                <a:tc>
                  <a:txBody>
                    <a:bodyPr/>
                    <a:lstStyle/>
                    <a:p>
                      <a:pPr algn="l">
                        <a:lnSpc>
                          <a:spcPct val="115000"/>
                        </a:lnSpc>
                        <a:spcBef>
                          <a:spcPts val="1000"/>
                        </a:spcBef>
                        <a:spcAft>
                          <a:spcPts val="1000"/>
                        </a:spcAft>
                      </a:pPr>
                      <a:r>
                        <a:rPr lang="en-GB" sz="1600" u="sng">
                          <a:effectLst/>
                        </a:rPr>
                        <a:t>Available from regular retailers.</a:t>
                      </a:r>
                      <a:endParaRPr lang="en-GB" sz="1600">
                        <a:effectLst/>
                        <a:latin typeface="Arial" panose="020B0604020202020204" pitchFamily="34" charset="0"/>
                        <a:ea typeface="Arial" panose="020B0604020202020204" pitchFamily="34" charset="0"/>
                        <a:cs typeface="Times New Roman" panose="02020603050405020304" pitchFamily="18" charset="0"/>
                      </a:endParaRPr>
                    </a:p>
                  </a:txBody>
                  <a:tcPr marL="68195" marR="68195" marT="0" marB="0" anchor="ctr"/>
                </a:tc>
                <a:extLst>
                  <a:ext uri="{0D108BD9-81ED-4DB2-BD59-A6C34878D82A}">
                    <a16:rowId xmlns:a16="http://schemas.microsoft.com/office/drawing/2014/main" val="2778388585"/>
                  </a:ext>
                </a:extLst>
              </a:tr>
              <a:tr h="251023">
                <a:tc>
                  <a:txBody>
                    <a:bodyPr/>
                    <a:lstStyle/>
                    <a:p>
                      <a:pPr algn="l">
                        <a:lnSpc>
                          <a:spcPct val="115000"/>
                        </a:lnSpc>
                        <a:spcBef>
                          <a:spcPts val="1000"/>
                        </a:spcBef>
                        <a:spcAft>
                          <a:spcPts val="1000"/>
                        </a:spcAft>
                      </a:pPr>
                      <a:r>
                        <a:rPr lang="en-GB" sz="1600" u="sng">
                          <a:effectLst/>
                        </a:rPr>
                        <a:t>Plain black shorts</a:t>
                      </a:r>
                      <a:endParaRPr lang="en-GB" sz="1600">
                        <a:effectLst/>
                        <a:latin typeface="Arial" panose="020B0604020202020204" pitchFamily="34" charset="0"/>
                        <a:ea typeface="Arial" panose="020B0604020202020204" pitchFamily="34" charset="0"/>
                        <a:cs typeface="Times New Roman" panose="02020603050405020304" pitchFamily="18" charset="0"/>
                      </a:endParaRPr>
                    </a:p>
                  </a:txBody>
                  <a:tcPr marL="68195" marR="68195" marT="0" marB="0" anchor="ctr"/>
                </a:tc>
                <a:tc>
                  <a:txBody>
                    <a:bodyPr/>
                    <a:lstStyle/>
                    <a:p>
                      <a:pPr algn="l">
                        <a:lnSpc>
                          <a:spcPct val="115000"/>
                        </a:lnSpc>
                        <a:spcBef>
                          <a:spcPts val="1000"/>
                        </a:spcBef>
                        <a:spcAft>
                          <a:spcPts val="1000"/>
                        </a:spcAft>
                      </a:pPr>
                      <a:r>
                        <a:rPr lang="en-GB" sz="1600" u="sng">
                          <a:effectLst/>
                        </a:rPr>
                        <a:t>Required</a:t>
                      </a:r>
                      <a:endParaRPr lang="en-GB" sz="1600">
                        <a:effectLst/>
                        <a:latin typeface="Arial" panose="020B0604020202020204" pitchFamily="34" charset="0"/>
                        <a:ea typeface="Arial" panose="020B0604020202020204" pitchFamily="34" charset="0"/>
                        <a:cs typeface="Times New Roman" panose="02020603050405020304" pitchFamily="18" charset="0"/>
                      </a:endParaRPr>
                    </a:p>
                  </a:txBody>
                  <a:tcPr marL="68195" marR="68195" marT="0" marB="0" anchor="ctr"/>
                </a:tc>
                <a:tc>
                  <a:txBody>
                    <a:bodyPr/>
                    <a:lstStyle/>
                    <a:p>
                      <a:pPr algn="l">
                        <a:lnSpc>
                          <a:spcPct val="115000"/>
                        </a:lnSpc>
                        <a:spcBef>
                          <a:spcPts val="1000"/>
                        </a:spcBef>
                        <a:spcAft>
                          <a:spcPts val="1000"/>
                        </a:spcAft>
                      </a:pPr>
                      <a:r>
                        <a:rPr lang="en-GB" sz="1600" u="sng">
                          <a:effectLst/>
                        </a:rPr>
                        <a:t>Available from regular retailers.</a:t>
                      </a:r>
                      <a:endParaRPr lang="en-GB" sz="1600">
                        <a:effectLst/>
                        <a:latin typeface="Arial" panose="020B0604020202020204" pitchFamily="34" charset="0"/>
                        <a:ea typeface="Arial" panose="020B0604020202020204" pitchFamily="34" charset="0"/>
                        <a:cs typeface="Times New Roman" panose="02020603050405020304" pitchFamily="18" charset="0"/>
                      </a:endParaRPr>
                    </a:p>
                  </a:txBody>
                  <a:tcPr marL="68195" marR="68195" marT="0" marB="0" anchor="ctr"/>
                </a:tc>
                <a:extLst>
                  <a:ext uri="{0D108BD9-81ED-4DB2-BD59-A6C34878D82A}">
                    <a16:rowId xmlns:a16="http://schemas.microsoft.com/office/drawing/2014/main" val="1510636733"/>
                  </a:ext>
                </a:extLst>
              </a:tr>
              <a:tr h="2057402">
                <a:tc>
                  <a:txBody>
                    <a:bodyPr/>
                    <a:lstStyle/>
                    <a:p>
                      <a:pPr algn="l">
                        <a:lnSpc>
                          <a:spcPct val="115000"/>
                        </a:lnSpc>
                        <a:spcBef>
                          <a:spcPts val="1000"/>
                        </a:spcBef>
                        <a:spcAft>
                          <a:spcPts val="1000"/>
                        </a:spcAft>
                      </a:pPr>
                      <a:r>
                        <a:rPr lang="en-GB" sz="1600" u="sng">
                          <a:effectLst/>
                        </a:rPr>
                        <a:t>School book bag</a:t>
                      </a:r>
                      <a:endParaRPr lang="en-GB" sz="1600">
                        <a:effectLst/>
                        <a:latin typeface="Arial" panose="020B0604020202020204" pitchFamily="34" charset="0"/>
                        <a:ea typeface="Arial" panose="020B0604020202020204" pitchFamily="34" charset="0"/>
                        <a:cs typeface="Times New Roman" panose="02020603050405020304" pitchFamily="18" charset="0"/>
                      </a:endParaRPr>
                    </a:p>
                  </a:txBody>
                  <a:tcPr marL="68195" marR="68195" marT="0" marB="0" anchor="ctr"/>
                </a:tc>
                <a:tc>
                  <a:txBody>
                    <a:bodyPr/>
                    <a:lstStyle/>
                    <a:p>
                      <a:pPr algn="l">
                        <a:lnSpc>
                          <a:spcPct val="115000"/>
                        </a:lnSpc>
                        <a:spcBef>
                          <a:spcPts val="1000"/>
                        </a:spcBef>
                        <a:spcAft>
                          <a:spcPts val="1000"/>
                        </a:spcAft>
                      </a:pPr>
                      <a:r>
                        <a:rPr lang="en-GB" sz="1600" u="none" strike="noStrike">
                          <a:effectLst/>
                        </a:rPr>
                        <a:t> </a:t>
                      </a:r>
                      <a:endParaRPr lang="en-GB" sz="1600">
                        <a:effectLst/>
                      </a:endParaRPr>
                    </a:p>
                    <a:p>
                      <a:pPr algn="l">
                        <a:lnSpc>
                          <a:spcPct val="115000"/>
                        </a:lnSpc>
                        <a:spcBef>
                          <a:spcPts val="1000"/>
                        </a:spcBef>
                        <a:spcAft>
                          <a:spcPts val="1000"/>
                        </a:spcAft>
                      </a:pPr>
                      <a:r>
                        <a:rPr lang="en-GB" sz="1600" u="sng">
                          <a:effectLst/>
                        </a:rPr>
                        <a:t>Provided by school on Admission </a:t>
                      </a:r>
                      <a:endParaRPr lang="en-GB" sz="1600">
                        <a:effectLst/>
                      </a:endParaRPr>
                    </a:p>
                    <a:p>
                      <a:pPr algn="l">
                        <a:lnSpc>
                          <a:spcPct val="115000"/>
                        </a:lnSpc>
                        <a:spcBef>
                          <a:spcPts val="1000"/>
                        </a:spcBef>
                        <a:spcAft>
                          <a:spcPts val="1000"/>
                        </a:spcAft>
                      </a:pPr>
                      <a:r>
                        <a:rPr lang="en-GB" sz="1600" u="none" strike="noStrike">
                          <a:effectLst/>
                        </a:rPr>
                        <a:t> </a:t>
                      </a:r>
                      <a:endParaRPr lang="en-GB" sz="1600">
                        <a:effectLst/>
                        <a:latin typeface="Arial" panose="020B0604020202020204" pitchFamily="34" charset="0"/>
                        <a:ea typeface="Arial" panose="020B0604020202020204" pitchFamily="34" charset="0"/>
                        <a:cs typeface="Times New Roman" panose="02020603050405020304" pitchFamily="18" charset="0"/>
                      </a:endParaRPr>
                    </a:p>
                  </a:txBody>
                  <a:tcPr marL="68195" marR="68195" marT="0" marB="0" anchor="ctr"/>
                </a:tc>
                <a:tc>
                  <a:txBody>
                    <a:bodyPr/>
                    <a:lstStyle/>
                    <a:p>
                      <a:pPr algn="l">
                        <a:lnSpc>
                          <a:spcPct val="115000"/>
                        </a:lnSpc>
                        <a:spcBef>
                          <a:spcPts val="1000"/>
                        </a:spcBef>
                        <a:spcAft>
                          <a:spcPts val="1000"/>
                        </a:spcAft>
                      </a:pPr>
                      <a:r>
                        <a:rPr lang="en-GB" sz="1600" u="sng" dirty="0">
                          <a:effectLst/>
                        </a:rPr>
                        <a:t>Available from school supplier.</a:t>
                      </a:r>
                      <a:endParaRPr lang="en-GB" sz="1600" dirty="0">
                        <a:effectLst/>
                        <a:latin typeface="Arial" panose="020B0604020202020204" pitchFamily="34" charset="0"/>
                        <a:ea typeface="Arial" panose="020B0604020202020204" pitchFamily="34" charset="0"/>
                        <a:cs typeface="Times New Roman" panose="02020603050405020304" pitchFamily="18" charset="0"/>
                      </a:endParaRPr>
                    </a:p>
                  </a:txBody>
                  <a:tcPr marL="68195" marR="68195" marT="0" marB="0" anchor="ctr"/>
                </a:tc>
                <a:extLst>
                  <a:ext uri="{0D108BD9-81ED-4DB2-BD59-A6C34878D82A}">
                    <a16:rowId xmlns:a16="http://schemas.microsoft.com/office/drawing/2014/main" val="1935352318"/>
                  </a:ext>
                </a:extLst>
              </a:tr>
            </a:tbl>
          </a:graphicData>
        </a:graphic>
      </p:graphicFrame>
      <p:sp>
        <p:nvSpPr>
          <p:cNvPr id="8" name="TextBox 7">
            <a:extLst>
              <a:ext uri="{FF2B5EF4-FFF2-40B4-BE49-F238E27FC236}">
                <a16:creationId xmlns:a16="http://schemas.microsoft.com/office/drawing/2014/main" id="{818AE75D-467B-4362-883E-53C93BA88ACC}"/>
              </a:ext>
            </a:extLst>
          </p:cNvPr>
          <p:cNvSpPr txBox="1"/>
          <p:nvPr/>
        </p:nvSpPr>
        <p:spPr>
          <a:xfrm>
            <a:off x="457200" y="6140824"/>
            <a:ext cx="8821271" cy="707886"/>
          </a:xfrm>
          <a:prstGeom prst="rect">
            <a:avLst/>
          </a:prstGeom>
          <a:noFill/>
        </p:spPr>
        <p:txBody>
          <a:bodyPr wrap="square" rtlCol="0">
            <a:spAutoFit/>
          </a:bodyPr>
          <a:lstStyle/>
          <a:p>
            <a:r>
              <a:rPr lang="en-GB" sz="4000" b="1" u="sng" dirty="0"/>
              <a:t>Please ensure all items are named!</a:t>
            </a:r>
          </a:p>
        </p:txBody>
      </p:sp>
    </p:spTree>
    <p:extLst>
      <p:ext uri="{BB962C8B-B14F-4D97-AF65-F5344CB8AC3E}">
        <p14:creationId xmlns:p14="http://schemas.microsoft.com/office/powerpoint/2010/main" val="19835997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24796" y="-1"/>
            <a:ext cx="9487399" cy="5701553"/>
          </a:xfrm>
        </p:spPr>
        <p:txBody>
          <a:bodyPr>
            <a:noAutofit/>
          </a:bodyPr>
          <a:lstStyle/>
          <a:p>
            <a:pPr algn="ctr"/>
            <a:r>
              <a:rPr lang="en-GB" sz="3200" b="1" u="sng" dirty="0">
                <a:solidFill>
                  <a:schemeClr val="tx1"/>
                </a:solidFill>
                <a:latin typeface="Century Gothic" panose="020B0502020202020204" pitchFamily="34" charset="0"/>
              </a:rPr>
              <a:t>PE kit</a:t>
            </a:r>
          </a:p>
          <a:p>
            <a:pPr algn="ctr"/>
            <a:endParaRPr lang="en-GB" sz="3200" b="1" u="sng" dirty="0">
              <a:solidFill>
                <a:schemeClr val="tx1"/>
              </a:solidFill>
              <a:latin typeface="Century Gothic" panose="020B0502020202020204" pitchFamily="34" charset="0"/>
            </a:endParaRPr>
          </a:p>
          <a:p>
            <a:pPr algn="ctr"/>
            <a:r>
              <a:rPr lang="en-GB" sz="3200" dirty="0">
                <a:solidFill>
                  <a:schemeClr val="tx1"/>
                </a:solidFill>
                <a:latin typeface="Century Gothic" panose="020B0502020202020204" pitchFamily="34" charset="0"/>
              </a:rPr>
              <a:t>Children have PE on Tuesdays.</a:t>
            </a:r>
          </a:p>
          <a:p>
            <a:pPr marL="342900" lvl="0" indent="-342900" algn="just">
              <a:lnSpc>
                <a:spcPct val="115000"/>
              </a:lnSpc>
              <a:spcBef>
                <a:spcPts val="1000"/>
              </a:spcBef>
              <a:buFont typeface="Symbol" panose="05050102010706020507" pitchFamily="18" charset="2"/>
              <a:buChar char=""/>
            </a:pPr>
            <a:r>
              <a:rPr lang="en-GB" sz="3200" b="1" u="sng" dirty="0">
                <a:solidFill>
                  <a:schemeClr val="tx1"/>
                </a:solidFill>
                <a:effectLst/>
                <a:latin typeface="Century Gothic" panose="020B0502020202020204" pitchFamily="34" charset="0"/>
                <a:ea typeface="Arial" panose="020B0604020202020204" pitchFamily="34" charset="0"/>
                <a:cs typeface="Times New Roman" panose="02020603050405020304" pitchFamily="18" charset="0"/>
              </a:rPr>
              <a:t>Plain T-shirt with no branding </a:t>
            </a:r>
            <a:endParaRPr lang="en-GB" sz="3200"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p>
            <a:pPr marL="342900" lvl="0" indent="-342900" algn="just">
              <a:lnSpc>
                <a:spcPct val="115000"/>
              </a:lnSpc>
              <a:buFont typeface="Symbol" panose="05050102010706020507" pitchFamily="18" charset="2"/>
              <a:buChar char=""/>
            </a:pPr>
            <a:r>
              <a:rPr lang="en-GB" sz="3200" b="1" u="sng" dirty="0">
                <a:solidFill>
                  <a:schemeClr val="tx1"/>
                </a:solidFill>
                <a:effectLst/>
                <a:latin typeface="Century Gothic" panose="020B0502020202020204" pitchFamily="34" charset="0"/>
                <a:ea typeface="Arial" panose="020B0604020202020204" pitchFamily="34" charset="0"/>
                <a:cs typeface="Times New Roman" panose="02020603050405020304" pitchFamily="18" charset="0"/>
              </a:rPr>
              <a:t>Plain shorts or tracksuit bottoms with no branding </a:t>
            </a:r>
            <a:endParaRPr lang="en-GB" sz="3200"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p>
            <a:pPr marL="342900" lvl="0" indent="-342900" algn="just">
              <a:lnSpc>
                <a:spcPct val="115000"/>
              </a:lnSpc>
              <a:buFont typeface="Symbol" panose="05050102010706020507" pitchFamily="18" charset="2"/>
              <a:buChar char=""/>
            </a:pPr>
            <a:r>
              <a:rPr lang="en-GB" sz="3200" b="1" u="sng" dirty="0">
                <a:solidFill>
                  <a:schemeClr val="tx1"/>
                </a:solidFill>
                <a:effectLst/>
                <a:latin typeface="Century Gothic" panose="020B0502020202020204" pitchFamily="34" charset="0"/>
                <a:ea typeface="Arial" panose="020B0604020202020204" pitchFamily="34" charset="0"/>
                <a:cs typeface="Times New Roman" panose="02020603050405020304" pitchFamily="18" charset="0"/>
              </a:rPr>
              <a:t>Suitable trainers</a:t>
            </a:r>
            <a:endParaRPr lang="en-GB" sz="3200"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p>
            <a:pPr marL="342900" lvl="0" indent="-342900" algn="just">
              <a:lnSpc>
                <a:spcPct val="115000"/>
              </a:lnSpc>
              <a:spcAft>
                <a:spcPts val="1000"/>
              </a:spcAft>
              <a:buFont typeface="Symbol" panose="05050102010706020507" pitchFamily="18" charset="2"/>
              <a:buChar char=""/>
            </a:pPr>
            <a:r>
              <a:rPr lang="en-GB" sz="3200" b="1" u="sng" dirty="0">
                <a:solidFill>
                  <a:schemeClr val="tx1"/>
                </a:solidFill>
                <a:effectLst/>
                <a:latin typeface="Century Gothic" panose="020B0502020202020204" pitchFamily="34" charset="0"/>
                <a:ea typeface="Arial" panose="020B0604020202020204" pitchFamily="34" charset="0"/>
                <a:cs typeface="Times New Roman" panose="02020603050405020304" pitchFamily="18" charset="0"/>
              </a:rPr>
              <a:t>Suitable sports footwear, e.g. football boots</a:t>
            </a:r>
            <a:endParaRPr lang="en-GB" sz="3200"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p>
            <a:pPr algn="ctr"/>
            <a:endParaRPr lang="en-GB" sz="3200"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2329148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69B2A0C-FBEE-438A-BB29-834853E587EE}"/>
              </a:ext>
            </a:extLst>
          </p:cNvPr>
          <p:cNvSpPr txBox="1"/>
          <p:nvPr/>
        </p:nvSpPr>
        <p:spPr>
          <a:xfrm>
            <a:off x="313765" y="116541"/>
            <a:ext cx="10614212" cy="6622326"/>
          </a:xfrm>
          <a:prstGeom prst="rect">
            <a:avLst/>
          </a:prstGeom>
          <a:noFill/>
        </p:spPr>
        <p:txBody>
          <a:bodyPr wrap="square" rtlCol="0">
            <a:spAutoFit/>
          </a:bodyPr>
          <a:lstStyle/>
          <a:p>
            <a:pPr algn="just">
              <a:spcBef>
                <a:spcPts val="1000"/>
              </a:spcBef>
              <a:spcAft>
                <a:spcPts val="1000"/>
              </a:spcAft>
            </a:pPr>
            <a:r>
              <a:rPr lang="en-GB" sz="1400" b="1" dirty="0">
                <a:effectLst/>
                <a:latin typeface="Arial" panose="020B0604020202020204" pitchFamily="34" charset="0"/>
                <a:ea typeface="Arial" panose="020B0604020202020204" pitchFamily="34" charset="0"/>
                <a:cs typeface="Arial" panose="020B0604020202020204" pitchFamily="34" charset="0"/>
              </a:rPr>
              <a:t>Jewellery </a:t>
            </a:r>
            <a:endParaRPr lang="en-GB" sz="1400" dirty="0">
              <a:effectLst/>
              <a:latin typeface="Arial" panose="020B0604020202020204" pitchFamily="34" charset="0"/>
              <a:ea typeface="Arial" panose="020B0604020202020204" pitchFamily="34" charset="0"/>
              <a:cs typeface="Times New Roman" panose="02020603050405020304" pitchFamily="18" charset="0"/>
            </a:endParaRPr>
          </a:p>
          <a:p>
            <a:pPr algn="just">
              <a:spcBef>
                <a:spcPts val="1000"/>
              </a:spcBef>
              <a:spcAft>
                <a:spcPts val="1000"/>
              </a:spcAft>
            </a:pPr>
            <a:r>
              <a:rPr lang="en-GB" sz="1400" dirty="0">
                <a:effectLst/>
                <a:latin typeface="Century Gothic" panose="020B0502020202020204" pitchFamily="34" charset="0"/>
                <a:ea typeface="Arial" panose="020B0604020202020204" pitchFamily="34" charset="0"/>
                <a:cs typeface="Times New Roman" panose="02020603050405020304" pitchFamily="18" charset="0"/>
              </a:rPr>
              <a:t>Permitted jewellery that may be worn is:</a:t>
            </a:r>
            <a:endParaRPr lang="en-GB" sz="1400" dirty="0">
              <a:effectLst/>
              <a:latin typeface="Arial" panose="020B0604020202020204" pitchFamily="34" charset="0"/>
              <a:ea typeface="Arial" panose="020B0604020202020204" pitchFamily="34" charset="0"/>
              <a:cs typeface="Times New Roman" panose="02020603050405020304" pitchFamily="18" charset="0"/>
            </a:endParaRPr>
          </a:p>
          <a:p>
            <a:pPr marL="342900" lvl="0" indent="-342900" algn="just">
              <a:spcBef>
                <a:spcPts val="1000"/>
              </a:spcBef>
              <a:buFont typeface="Symbol" panose="05050102010706020507" pitchFamily="18" charset="2"/>
              <a:buChar char=""/>
            </a:pPr>
            <a:r>
              <a:rPr lang="en-GB" sz="1400" b="1" u="sng" dirty="0">
                <a:effectLst/>
                <a:latin typeface="Century Gothic" panose="020B0502020202020204" pitchFamily="34" charset="0"/>
                <a:ea typeface="Arial" panose="020B0604020202020204" pitchFamily="34" charset="0"/>
                <a:cs typeface="Times New Roman" panose="02020603050405020304" pitchFamily="18" charset="0"/>
              </a:rPr>
              <a:t>One pair of stud earrings – no other piercings are permitted.</a:t>
            </a:r>
            <a:endParaRPr lang="en-GB" sz="1400" dirty="0">
              <a:effectLst/>
              <a:latin typeface="Arial" panose="020B0604020202020204" pitchFamily="34" charset="0"/>
              <a:ea typeface="Arial" panose="020B0604020202020204" pitchFamily="34" charset="0"/>
              <a:cs typeface="Times New Roman" panose="02020603050405020304" pitchFamily="18" charset="0"/>
            </a:endParaRPr>
          </a:p>
          <a:p>
            <a:pPr marL="342900" lvl="0" indent="-342900" algn="just">
              <a:spcAft>
                <a:spcPts val="1000"/>
              </a:spcAft>
              <a:buFont typeface="Symbol" panose="05050102010706020507" pitchFamily="18" charset="2"/>
              <a:buChar char=""/>
            </a:pPr>
            <a:r>
              <a:rPr lang="en-GB" sz="1400" b="1" u="sng" dirty="0">
                <a:effectLst/>
                <a:latin typeface="Century Gothic" panose="020B0502020202020204" pitchFamily="34" charset="0"/>
                <a:ea typeface="Arial" panose="020B0604020202020204" pitchFamily="34" charset="0"/>
                <a:cs typeface="Times New Roman" panose="02020603050405020304" pitchFamily="18" charset="0"/>
              </a:rPr>
              <a:t>A smart and sensible wrist watch.</a:t>
            </a:r>
            <a:endParaRPr lang="en-GB" sz="1400" dirty="0">
              <a:effectLst/>
              <a:latin typeface="Arial" panose="020B0604020202020204" pitchFamily="34" charset="0"/>
              <a:ea typeface="Arial" panose="020B0604020202020204" pitchFamily="34" charset="0"/>
              <a:cs typeface="Times New Roman" panose="02020603050405020304" pitchFamily="18" charset="0"/>
            </a:endParaRPr>
          </a:p>
          <a:p>
            <a:pPr algn="just">
              <a:spcBef>
                <a:spcPts val="1000"/>
              </a:spcBef>
              <a:spcAft>
                <a:spcPts val="1000"/>
              </a:spcAft>
            </a:pPr>
            <a:r>
              <a:rPr lang="en-GB" sz="1400" dirty="0">
                <a:effectLst/>
                <a:latin typeface="Century Gothic" panose="020B0502020202020204" pitchFamily="34" charset="0"/>
                <a:ea typeface="Arial" panose="020B0604020202020204" pitchFamily="34" charset="0"/>
                <a:cs typeface="Times New Roman" panose="02020603050405020304" pitchFamily="18" charset="0"/>
              </a:rPr>
              <a:t>Jewellery is the responsibility of the pupil and not the school. Lost or damaged items will not be refunded.</a:t>
            </a:r>
            <a:r>
              <a:rPr lang="en-GB" sz="1400" b="1" dirty="0">
                <a:solidFill>
                  <a:srgbClr val="347186"/>
                </a:solidFill>
                <a:effectLst/>
                <a:latin typeface="Century Gothic" panose="020B0502020202020204" pitchFamily="34" charset="0"/>
                <a:ea typeface="Arial" panose="020B0604020202020204" pitchFamily="34" charset="0"/>
                <a:cs typeface="Times New Roman" panose="02020603050405020304" pitchFamily="18" charset="0"/>
              </a:rPr>
              <a:t> </a:t>
            </a:r>
          </a:p>
          <a:p>
            <a:pPr algn="just">
              <a:spcBef>
                <a:spcPts val="1000"/>
              </a:spcBef>
              <a:spcAft>
                <a:spcPts val="1000"/>
              </a:spcAft>
            </a:pPr>
            <a:r>
              <a:rPr lang="en-GB" sz="1400" dirty="0">
                <a:effectLst/>
                <a:latin typeface="Century Gothic" panose="020B0502020202020204" pitchFamily="34" charset="0"/>
                <a:ea typeface="Arial" panose="020B0604020202020204" pitchFamily="34" charset="0"/>
                <a:cs typeface="Times New Roman" panose="02020603050405020304" pitchFamily="18" charset="0"/>
              </a:rPr>
              <a:t>All jewellery must be removed during practical lessons, including PE lessons and science experiments. </a:t>
            </a:r>
            <a:endParaRPr lang="en-GB" sz="1400" dirty="0">
              <a:effectLst/>
              <a:latin typeface="Arial" panose="020B0604020202020204" pitchFamily="34" charset="0"/>
              <a:ea typeface="Arial" panose="020B0604020202020204" pitchFamily="34" charset="0"/>
              <a:cs typeface="Times New Roman" panose="02020603050405020304" pitchFamily="18" charset="0"/>
            </a:endParaRPr>
          </a:p>
          <a:p>
            <a:pPr algn="just">
              <a:spcBef>
                <a:spcPts val="1000"/>
              </a:spcBef>
              <a:spcAft>
                <a:spcPts val="1000"/>
              </a:spcAft>
            </a:pPr>
            <a:r>
              <a:rPr lang="en-GB" sz="1400" b="1" dirty="0">
                <a:effectLst/>
                <a:latin typeface="Arial" panose="020B0604020202020204" pitchFamily="34" charset="0"/>
                <a:ea typeface="Arial" panose="020B0604020202020204" pitchFamily="34" charset="0"/>
                <a:cs typeface="Arial" panose="020B0604020202020204" pitchFamily="34" charset="0"/>
              </a:rPr>
              <a:t>Hairstyles </a:t>
            </a:r>
            <a:endParaRPr lang="en-GB" sz="1400" dirty="0">
              <a:effectLst/>
              <a:latin typeface="Arial" panose="020B0604020202020204" pitchFamily="34" charset="0"/>
              <a:ea typeface="Arial" panose="020B0604020202020204" pitchFamily="34" charset="0"/>
              <a:cs typeface="Times New Roman" panose="02020603050405020304" pitchFamily="18" charset="0"/>
            </a:endParaRPr>
          </a:p>
          <a:p>
            <a:pPr algn="just">
              <a:spcBef>
                <a:spcPts val="1000"/>
              </a:spcBef>
              <a:spcAft>
                <a:spcPts val="1000"/>
              </a:spcAft>
            </a:pPr>
            <a:r>
              <a:rPr lang="en-GB" sz="1400" dirty="0">
                <a:effectLst/>
                <a:latin typeface="Century Gothic" panose="020B0502020202020204" pitchFamily="34" charset="0"/>
                <a:ea typeface="Arial" panose="020B0604020202020204" pitchFamily="34" charset="0"/>
                <a:cs typeface="Times New Roman" panose="02020603050405020304" pitchFamily="18" charset="0"/>
              </a:rPr>
              <a:t>The school reserves the right to make a judgement on where pupils’ hairstyles or hair colours are inappropriate for the school environment; however, will ensure that any such judgements do not discriminate against any pupil by virtue of their protected characteristics. Each individual pupil’s scenario will be taken into account where any judgements on appropriateness are to be made, and parents will always have the freedom to complain via the school’s Complaints Procedures Policy.</a:t>
            </a:r>
            <a:endParaRPr lang="en-GB" sz="1400" dirty="0">
              <a:effectLst/>
              <a:latin typeface="Arial" panose="020B0604020202020204" pitchFamily="34" charset="0"/>
              <a:ea typeface="Arial" panose="020B0604020202020204" pitchFamily="34" charset="0"/>
              <a:cs typeface="Times New Roman" panose="02020603050405020304" pitchFamily="18" charset="0"/>
            </a:endParaRPr>
          </a:p>
          <a:p>
            <a:pPr algn="just">
              <a:spcBef>
                <a:spcPts val="1000"/>
              </a:spcBef>
              <a:spcAft>
                <a:spcPts val="1000"/>
              </a:spcAft>
            </a:pPr>
            <a:r>
              <a:rPr lang="en-GB" sz="1400" dirty="0">
                <a:effectLst/>
                <a:latin typeface="Century Gothic" panose="020B0502020202020204" pitchFamily="34" charset="0"/>
                <a:ea typeface="Arial" panose="020B0604020202020204" pitchFamily="34" charset="0"/>
                <a:cs typeface="Times New Roman" panose="02020603050405020304" pitchFamily="18" charset="0"/>
              </a:rPr>
              <a:t>Pupils with long hair must ensure that this does not impede their vision, cover their face or provide a health and safety risk.</a:t>
            </a:r>
            <a:r>
              <a:rPr lang="en-GB" sz="1400" b="1" dirty="0">
                <a:effectLst/>
                <a:latin typeface="Century Gothic" panose="020B0502020202020204" pitchFamily="34" charset="0"/>
                <a:ea typeface="Arial" panose="020B0604020202020204" pitchFamily="34" charset="0"/>
                <a:cs typeface="Times New Roman" panose="02020603050405020304" pitchFamily="18" charset="0"/>
              </a:rPr>
              <a:t> </a:t>
            </a:r>
            <a:r>
              <a:rPr lang="en-GB" sz="1400" dirty="0">
                <a:effectLst/>
                <a:latin typeface="Century Gothic" panose="020B0502020202020204" pitchFamily="34" charset="0"/>
                <a:ea typeface="Arial" panose="020B0604020202020204" pitchFamily="34" charset="0"/>
                <a:cs typeface="Times New Roman" panose="02020603050405020304" pitchFamily="18" charset="0"/>
              </a:rPr>
              <a:t>Long hair must be tied up during practical lessons, e.g. during PE. </a:t>
            </a:r>
            <a:endParaRPr lang="en-GB" sz="1400" dirty="0">
              <a:effectLst/>
              <a:latin typeface="Arial" panose="020B0604020202020204" pitchFamily="34" charset="0"/>
              <a:ea typeface="Arial" panose="020B0604020202020204" pitchFamily="34" charset="0"/>
              <a:cs typeface="Times New Roman" panose="02020603050405020304" pitchFamily="18" charset="0"/>
            </a:endParaRPr>
          </a:p>
          <a:p>
            <a:pPr algn="just">
              <a:spcBef>
                <a:spcPts val="1000"/>
              </a:spcBef>
              <a:spcAft>
                <a:spcPts val="1000"/>
              </a:spcAft>
            </a:pPr>
            <a:r>
              <a:rPr lang="en-GB" sz="1400" dirty="0">
                <a:effectLst/>
                <a:latin typeface="Century Gothic" panose="020B0502020202020204" pitchFamily="34" charset="0"/>
                <a:ea typeface="Arial" panose="020B0604020202020204" pitchFamily="34" charset="0"/>
                <a:cs typeface="Times New Roman" panose="02020603050405020304" pitchFamily="18" charset="0"/>
              </a:rPr>
              <a:t>The following hairstyles are not considered appropriate for school: </a:t>
            </a:r>
            <a:endParaRPr lang="en-GB" sz="1400" dirty="0">
              <a:effectLst/>
              <a:latin typeface="Arial" panose="020B0604020202020204" pitchFamily="34" charset="0"/>
              <a:ea typeface="Arial" panose="020B0604020202020204" pitchFamily="34" charset="0"/>
              <a:cs typeface="Times New Roman" panose="02020603050405020304" pitchFamily="18" charset="0"/>
            </a:endParaRPr>
          </a:p>
          <a:p>
            <a:pPr marL="342900" lvl="0" indent="-342900" algn="just">
              <a:spcBef>
                <a:spcPts val="1000"/>
              </a:spcBef>
              <a:buFont typeface="Symbol" panose="05050102010706020507" pitchFamily="18" charset="2"/>
              <a:buChar char=""/>
            </a:pPr>
            <a:r>
              <a:rPr lang="en-GB" sz="1400" b="1" u="sng" dirty="0">
                <a:effectLst/>
                <a:latin typeface="Century Gothic" panose="020B0502020202020204" pitchFamily="34" charset="0"/>
                <a:ea typeface="Arial" panose="020B0604020202020204" pitchFamily="34" charset="0"/>
                <a:cs typeface="Times New Roman" panose="02020603050405020304" pitchFamily="18" charset="0"/>
              </a:rPr>
              <a:t>Brightly-coloured, dyed hair. </a:t>
            </a:r>
            <a:endParaRPr lang="en-GB" sz="1400" dirty="0">
              <a:effectLst/>
              <a:latin typeface="Arial" panose="020B0604020202020204" pitchFamily="34" charset="0"/>
              <a:ea typeface="Arial" panose="020B0604020202020204" pitchFamily="34" charset="0"/>
              <a:cs typeface="Times New Roman" panose="02020603050405020304" pitchFamily="18" charset="0"/>
            </a:endParaRPr>
          </a:p>
          <a:p>
            <a:pPr marL="342900" lvl="0" indent="-342900" algn="just">
              <a:buFont typeface="Symbol" panose="05050102010706020507" pitchFamily="18" charset="2"/>
              <a:buChar char=""/>
            </a:pPr>
            <a:r>
              <a:rPr lang="en-GB" sz="1400" b="1" u="sng" dirty="0">
                <a:effectLst/>
                <a:latin typeface="Century Gothic" panose="020B0502020202020204" pitchFamily="34" charset="0"/>
                <a:ea typeface="Arial" panose="020B0604020202020204" pitchFamily="34" charset="0"/>
                <a:cs typeface="Times New Roman" panose="02020603050405020304" pitchFamily="18" charset="0"/>
              </a:rPr>
              <a:t>Headwear with bold patterns or colours.</a:t>
            </a:r>
            <a:endParaRPr lang="en-GB" sz="1400" dirty="0">
              <a:effectLst/>
              <a:latin typeface="Arial" panose="020B0604020202020204" pitchFamily="34" charset="0"/>
              <a:ea typeface="Arial" panose="020B0604020202020204" pitchFamily="34" charset="0"/>
              <a:cs typeface="Times New Roman" panose="02020603050405020304" pitchFamily="18" charset="0"/>
            </a:endParaRPr>
          </a:p>
          <a:p>
            <a:pPr marL="342900" lvl="0" indent="-342900" algn="just">
              <a:spcAft>
                <a:spcPts val="1000"/>
              </a:spcAft>
              <a:buFont typeface="Symbol" panose="05050102010706020507" pitchFamily="18" charset="2"/>
              <a:buChar char=""/>
            </a:pPr>
            <a:r>
              <a:rPr lang="en-GB" sz="1400" b="1" u="sng" dirty="0">
                <a:effectLst/>
                <a:latin typeface="Century Gothic" panose="020B0502020202020204" pitchFamily="34" charset="0"/>
                <a:ea typeface="Arial" panose="020B0604020202020204" pitchFamily="34" charset="0"/>
                <a:cs typeface="Times New Roman" panose="02020603050405020304" pitchFamily="18" charset="0"/>
              </a:rPr>
              <a:t>Excessive hair accessories.</a:t>
            </a:r>
            <a:endParaRPr lang="en-GB" sz="1400" dirty="0">
              <a:effectLst/>
              <a:latin typeface="Arial" panose="020B0604020202020204" pitchFamily="34" charset="0"/>
              <a:ea typeface="Arial" panose="020B0604020202020204" pitchFamily="34" charset="0"/>
              <a:cs typeface="Times New Roman" panose="02020603050405020304" pitchFamily="18" charset="0"/>
            </a:endParaRPr>
          </a:p>
          <a:p>
            <a:endParaRPr lang="en-GB" sz="1400" dirty="0"/>
          </a:p>
        </p:txBody>
      </p:sp>
    </p:spTree>
    <p:extLst>
      <p:ext uri="{BB962C8B-B14F-4D97-AF65-F5344CB8AC3E}">
        <p14:creationId xmlns:p14="http://schemas.microsoft.com/office/powerpoint/2010/main" val="16575062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33E58B0E-F4DE-482F-ADA0-559F4ECAC030}"/>
              </a:ext>
            </a:extLst>
          </p:cNvPr>
          <p:cNvSpPr txBox="1">
            <a:spLocks/>
          </p:cNvSpPr>
          <p:nvPr/>
        </p:nvSpPr>
        <p:spPr>
          <a:xfrm>
            <a:off x="442995" y="492908"/>
            <a:ext cx="9487399" cy="432816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gn="ctr">
              <a:buNone/>
            </a:pPr>
            <a:r>
              <a:rPr lang="en-GB" sz="3200" b="1" u="sng" dirty="0">
                <a:solidFill>
                  <a:schemeClr val="tx1"/>
                </a:solidFill>
                <a:latin typeface="Century Gothic" panose="020B0502020202020204" pitchFamily="34" charset="0"/>
              </a:rPr>
              <a:t>Swimming </a:t>
            </a:r>
          </a:p>
          <a:p>
            <a:endParaRPr lang="en-GB" sz="3200" b="1" dirty="0">
              <a:solidFill>
                <a:srgbClr val="444444"/>
              </a:solidFill>
              <a:latin typeface="Century Gothic" panose="020B0502020202020204" pitchFamily="34" charset="0"/>
            </a:endParaRPr>
          </a:p>
          <a:p>
            <a:pPr marL="0" indent="0">
              <a:buNone/>
            </a:pPr>
            <a:endParaRPr lang="en-GB" sz="3200" b="1" dirty="0">
              <a:solidFill>
                <a:srgbClr val="444444"/>
              </a:solidFill>
              <a:latin typeface="Century Gothic" panose="020B0502020202020204" pitchFamily="34" charset="0"/>
            </a:endParaRPr>
          </a:p>
        </p:txBody>
      </p:sp>
      <p:sp>
        <p:nvSpPr>
          <p:cNvPr id="2" name="TextBox 1">
            <a:extLst>
              <a:ext uri="{FF2B5EF4-FFF2-40B4-BE49-F238E27FC236}">
                <a16:creationId xmlns:a16="http://schemas.microsoft.com/office/drawing/2014/main" id="{BE5865C8-5667-44F3-81E6-27F9987262D5}"/>
              </a:ext>
            </a:extLst>
          </p:cNvPr>
          <p:cNvSpPr txBox="1"/>
          <p:nvPr/>
        </p:nvSpPr>
        <p:spPr>
          <a:xfrm>
            <a:off x="883138" y="1383323"/>
            <a:ext cx="9691077" cy="4832092"/>
          </a:xfrm>
          <a:prstGeom prst="rect">
            <a:avLst/>
          </a:prstGeom>
          <a:noFill/>
        </p:spPr>
        <p:txBody>
          <a:bodyPr wrap="square" rtlCol="0">
            <a:spAutoFit/>
          </a:bodyPr>
          <a:lstStyle/>
          <a:p>
            <a:r>
              <a:rPr lang="en-GB" sz="2800" dirty="0">
                <a:latin typeface="Century Gothic" panose="020B0502020202020204" pitchFamily="34" charset="0"/>
              </a:rPr>
              <a:t>We will be swimming from Monday 19</a:t>
            </a:r>
            <a:r>
              <a:rPr lang="en-GB" sz="2800" baseline="30000" dirty="0">
                <a:latin typeface="Century Gothic" panose="020B0502020202020204" pitchFamily="34" charset="0"/>
              </a:rPr>
              <a:t>th</a:t>
            </a:r>
            <a:r>
              <a:rPr lang="en-GB" sz="2800" dirty="0">
                <a:latin typeface="Century Gothic" panose="020B0502020202020204" pitchFamily="34" charset="0"/>
              </a:rPr>
              <a:t> October- Monday 30th November (block 1).</a:t>
            </a:r>
          </a:p>
          <a:p>
            <a:r>
              <a:rPr lang="en-GB" sz="2800" dirty="0">
                <a:latin typeface="Century Gothic" panose="020B0502020202020204" pitchFamily="34" charset="0"/>
              </a:rPr>
              <a:t>Then again from Monday 8th February-Monday 22</a:t>
            </a:r>
            <a:r>
              <a:rPr lang="en-GB" sz="2800" baseline="30000" dirty="0">
                <a:latin typeface="Century Gothic" panose="020B0502020202020204" pitchFamily="34" charset="0"/>
              </a:rPr>
              <a:t>nd</a:t>
            </a:r>
            <a:r>
              <a:rPr lang="en-GB" sz="2800" dirty="0">
                <a:latin typeface="Century Gothic" panose="020B0502020202020204" pitchFamily="34" charset="0"/>
              </a:rPr>
              <a:t> March (block 2).</a:t>
            </a:r>
          </a:p>
          <a:p>
            <a:endParaRPr lang="en-GB" sz="2800" dirty="0">
              <a:latin typeface="Century Gothic" panose="020B0502020202020204" pitchFamily="34" charset="0"/>
            </a:endParaRPr>
          </a:p>
          <a:p>
            <a:r>
              <a:rPr lang="en-GB" sz="2800" dirty="0">
                <a:latin typeface="Century Gothic" panose="020B0502020202020204" pitchFamily="34" charset="0"/>
              </a:rPr>
              <a:t>Children need to wear PE kit on these days</a:t>
            </a:r>
          </a:p>
          <a:p>
            <a:r>
              <a:rPr lang="en-GB" sz="2800" dirty="0">
                <a:latin typeface="Century Gothic" panose="020B0502020202020204" pitchFamily="34" charset="0"/>
              </a:rPr>
              <a:t>Swimming kit</a:t>
            </a:r>
          </a:p>
          <a:p>
            <a:r>
              <a:rPr lang="en-GB" sz="2800" dirty="0">
                <a:latin typeface="Century Gothic" panose="020B0502020202020204" pitchFamily="34" charset="0"/>
              </a:rPr>
              <a:t>Towel</a:t>
            </a:r>
          </a:p>
          <a:p>
            <a:r>
              <a:rPr lang="en-GB" sz="2800" dirty="0">
                <a:latin typeface="Century Gothic" panose="020B0502020202020204" pitchFamily="34" charset="0"/>
              </a:rPr>
              <a:t>Goggles if possible</a:t>
            </a:r>
          </a:p>
          <a:p>
            <a:endParaRPr lang="en-GB" sz="2800" dirty="0">
              <a:latin typeface="Century Gothic" panose="020B0502020202020204" pitchFamily="34" charset="0"/>
            </a:endParaRPr>
          </a:p>
          <a:p>
            <a:r>
              <a:rPr lang="en-GB" sz="2800" b="1" dirty="0">
                <a:latin typeface="Century Gothic" panose="020B0502020202020204" pitchFamily="34" charset="0"/>
              </a:rPr>
              <a:t>Named</a:t>
            </a:r>
          </a:p>
        </p:txBody>
      </p:sp>
    </p:spTree>
    <p:extLst>
      <p:ext uri="{BB962C8B-B14F-4D97-AF65-F5344CB8AC3E}">
        <p14:creationId xmlns:p14="http://schemas.microsoft.com/office/powerpoint/2010/main" val="34552493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62590" y="548639"/>
            <a:ext cx="9487399" cy="4140591"/>
          </a:xfrm>
        </p:spPr>
        <p:txBody>
          <a:bodyPr>
            <a:noAutofit/>
          </a:bodyPr>
          <a:lstStyle/>
          <a:p>
            <a:pPr algn="ctr"/>
            <a:r>
              <a:rPr lang="en-GB" sz="3200" b="1" u="sng" dirty="0">
                <a:solidFill>
                  <a:schemeClr val="tx1"/>
                </a:solidFill>
                <a:latin typeface="Century Gothic" panose="020B0502020202020204" pitchFamily="34" charset="0"/>
              </a:rPr>
              <a:t>Homework expectations</a:t>
            </a:r>
          </a:p>
          <a:p>
            <a:pPr algn="ctr"/>
            <a:endParaRPr lang="en-GB" sz="3200" b="1" dirty="0">
              <a:solidFill>
                <a:schemeClr val="tx1"/>
              </a:solidFill>
              <a:latin typeface="Century Gothic" panose="020B0502020202020204" pitchFamily="34" charset="0"/>
            </a:endParaRPr>
          </a:p>
          <a:p>
            <a:pPr algn="ctr"/>
            <a:r>
              <a:rPr lang="en-GB" sz="3200" b="1" dirty="0">
                <a:solidFill>
                  <a:schemeClr val="tx1"/>
                </a:solidFill>
                <a:latin typeface="Century Gothic" panose="020B0502020202020204" pitchFamily="34" charset="0"/>
              </a:rPr>
              <a:t>We expect the children to read daily</a:t>
            </a:r>
          </a:p>
          <a:p>
            <a:pPr algn="ctr"/>
            <a:endParaRPr lang="en-GB" sz="3200" b="1" dirty="0">
              <a:solidFill>
                <a:schemeClr val="tx1"/>
              </a:solidFill>
              <a:latin typeface="Century Gothic" panose="020B0502020202020204" pitchFamily="34" charset="0"/>
            </a:endParaRPr>
          </a:p>
          <a:p>
            <a:pPr algn="ctr"/>
            <a:r>
              <a:rPr lang="en-GB" sz="3200" dirty="0">
                <a:solidFill>
                  <a:schemeClr val="tx1"/>
                </a:solidFill>
                <a:latin typeface="Century Gothic" panose="020B0502020202020204" pitchFamily="34" charset="0"/>
              </a:rPr>
              <a:t>Homework should be a mixture of reading, spellings (Emile) and times tables (TT Rockstars).</a:t>
            </a:r>
          </a:p>
          <a:p>
            <a:pPr algn="ctr"/>
            <a:r>
              <a:rPr lang="en-GB" sz="3200" dirty="0">
                <a:solidFill>
                  <a:schemeClr val="tx1"/>
                </a:solidFill>
                <a:latin typeface="Century Gothic" panose="020B0502020202020204" pitchFamily="34" charset="0"/>
              </a:rPr>
              <a:t>10 mins for each.</a:t>
            </a:r>
            <a:endParaRPr lang="en-GB" sz="3200" b="1" dirty="0">
              <a:solidFill>
                <a:schemeClr val="tx1"/>
              </a:solidFill>
              <a:latin typeface="Century Gothic" panose="020B0502020202020204" pitchFamily="34" charset="0"/>
            </a:endParaRPr>
          </a:p>
          <a:p>
            <a:pPr marL="0" indent="0" algn="ctr">
              <a:buNone/>
            </a:pPr>
            <a:r>
              <a:rPr lang="en-GB" sz="3200" dirty="0">
                <a:solidFill>
                  <a:schemeClr val="tx1"/>
                </a:solidFill>
                <a:latin typeface="Century Gothic" panose="020B0502020202020204" pitchFamily="34" charset="0"/>
              </a:rPr>
              <a:t>All reading should be recorded in the child’s homework diary. Please write the page numbers read and sign.</a:t>
            </a:r>
          </a:p>
          <a:p>
            <a:pPr algn="ctr"/>
            <a:endParaRPr lang="en-GB" sz="3200" b="1" dirty="0">
              <a:solidFill>
                <a:schemeClr val="tx1"/>
              </a:solidFill>
              <a:latin typeface="Century Gothic" panose="020B0502020202020204" pitchFamily="34" charset="0"/>
            </a:endParaRPr>
          </a:p>
          <a:p>
            <a:pPr algn="ctr"/>
            <a:endParaRPr lang="en-GB" sz="3200" dirty="0">
              <a:solidFill>
                <a:schemeClr val="tx1"/>
              </a:solidFill>
            </a:endParaRPr>
          </a:p>
          <a:p>
            <a:pPr algn="ctr"/>
            <a:endParaRPr lang="en-GB" sz="3200" dirty="0">
              <a:solidFill>
                <a:schemeClr val="tx1"/>
              </a:solidFill>
            </a:endParaRPr>
          </a:p>
        </p:txBody>
      </p:sp>
    </p:spTree>
    <p:extLst>
      <p:ext uri="{BB962C8B-B14F-4D97-AF65-F5344CB8AC3E}">
        <p14:creationId xmlns:p14="http://schemas.microsoft.com/office/powerpoint/2010/main" val="9643802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4211" y="685800"/>
            <a:ext cx="10027331" cy="5308599"/>
          </a:xfrm>
        </p:spPr>
        <p:txBody>
          <a:bodyPr vert="horz" lIns="91440" tIns="45720" rIns="91440" bIns="45720" rtlCol="0" anchor="t">
            <a:normAutofit/>
          </a:bodyPr>
          <a:lstStyle/>
          <a:p>
            <a:pPr marL="0" indent="0" algn="ctr">
              <a:buNone/>
            </a:pPr>
            <a:r>
              <a:rPr lang="en-GB" sz="3400" b="1" u="sng" dirty="0">
                <a:solidFill>
                  <a:schemeClr val="tx1"/>
                </a:solidFill>
                <a:latin typeface="Century Gothic" panose="020B0502020202020204" pitchFamily="34" charset="0"/>
              </a:rPr>
              <a:t>How to support your child with reading</a:t>
            </a:r>
          </a:p>
          <a:p>
            <a:pPr marL="0" indent="0" algn="ctr">
              <a:buNone/>
            </a:pPr>
            <a:endParaRPr lang="en-GB" sz="3400" b="1" u="sng" dirty="0">
              <a:solidFill>
                <a:schemeClr val="tx1"/>
              </a:solidFill>
              <a:latin typeface="Century Gothic" panose="020B0502020202020204" pitchFamily="34" charset="0"/>
            </a:endParaRPr>
          </a:p>
          <a:p>
            <a:pPr marL="0" indent="0" algn="ctr">
              <a:buNone/>
            </a:pPr>
            <a:r>
              <a:rPr lang="en-GB" sz="3400" dirty="0">
                <a:solidFill>
                  <a:schemeClr val="tx1"/>
                </a:solidFill>
                <a:latin typeface="Century Gothic" panose="020B0502020202020204" pitchFamily="34" charset="0"/>
              </a:rPr>
              <a:t>Enjoy books together.</a:t>
            </a:r>
          </a:p>
          <a:p>
            <a:pPr marL="0" indent="0" algn="ctr">
              <a:buNone/>
            </a:pPr>
            <a:r>
              <a:rPr lang="en-GB" sz="3400" dirty="0">
                <a:solidFill>
                  <a:schemeClr val="tx1"/>
                </a:solidFill>
                <a:latin typeface="Century Gothic" panose="020B0502020202020204" pitchFamily="34" charset="0"/>
              </a:rPr>
              <a:t>Share favourite stories, comic, non-fiction or magazines. Discuss what happened in the text or what you think could happen. Try and make reading a part of your day.</a:t>
            </a:r>
          </a:p>
          <a:p>
            <a:pPr marL="0" indent="0" algn="ctr">
              <a:buNone/>
            </a:pPr>
            <a:endParaRPr lang="en-GB" sz="3400" b="1" dirty="0">
              <a:solidFill>
                <a:schemeClr val="tx1"/>
              </a:solidFill>
              <a:latin typeface="Century Gothic" panose="020B0502020202020204" pitchFamily="34" charset="0"/>
            </a:endParaRPr>
          </a:p>
          <a:p>
            <a:pPr marL="0" indent="0" algn="ctr">
              <a:buNone/>
            </a:pPr>
            <a:endParaRPr lang="en-GB" sz="3400" b="1" dirty="0">
              <a:solidFill>
                <a:schemeClr val="tx1"/>
              </a:solidFill>
              <a:latin typeface="Century Gothic" panose="020B0502020202020204" pitchFamily="34" charset="0"/>
            </a:endParaRPr>
          </a:p>
        </p:txBody>
      </p:sp>
      <p:pic>
        <p:nvPicPr>
          <p:cNvPr id="4" name="Picture 3" descr="Download Play Human Book Behavior Child Reading HQ PNG ..."/>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43413" y="0"/>
            <a:ext cx="1787330" cy="1787330"/>
          </a:xfrm>
          <a:prstGeom prst="rect">
            <a:avLst/>
          </a:prstGeom>
        </p:spPr>
      </p:pic>
      <p:pic>
        <p:nvPicPr>
          <p:cNvPr id="5" name="Picture 4">
            <a:extLst>
              <a:ext uri="{FF2B5EF4-FFF2-40B4-BE49-F238E27FC236}">
                <a16:creationId xmlns:a16="http://schemas.microsoft.com/office/drawing/2014/main" id="{98218B1D-0186-4A16-B9E9-C0BCF2B69D0C}"/>
              </a:ext>
            </a:extLst>
          </p:cNvPr>
          <p:cNvPicPr>
            <a:picLocks noChangeAspect="1"/>
          </p:cNvPicPr>
          <p:nvPr/>
        </p:nvPicPr>
        <p:blipFill>
          <a:blip r:embed="rId3"/>
          <a:stretch>
            <a:fillRect/>
          </a:stretch>
        </p:blipFill>
        <p:spPr>
          <a:xfrm>
            <a:off x="684211" y="4366981"/>
            <a:ext cx="1552962" cy="2214880"/>
          </a:xfrm>
          <a:prstGeom prst="rect">
            <a:avLst/>
          </a:prstGeom>
        </p:spPr>
      </p:pic>
    </p:spTree>
    <p:extLst>
      <p:ext uri="{BB962C8B-B14F-4D97-AF65-F5344CB8AC3E}">
        <p14:creationId xmlns:p14="http://schemas.microsoft.com/office/powerpoint/2010/main" val="16193517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86036" y="432014"/>
            <a:ext cx="9487399" cy="4328160"/>
          </a:xfrm>
        </p:spPr>
        <p:txBody>
          <a:bodyPr>
            <a:noAutofit/>
          </a:bodyPr>
          <a:lstStyle/>
          <a:p>
            <a:pPr algn="ctr"/>
            <a:r>
              <a:rPr lang="en-GB" sz="3200" b="1" u="sng" dirty="0">
                <a:solidFill>
                  <a:schemeClr val="tx1"/>
                </a:solidFill>
                <a:latin typeface="Century Gothic" panose="020B0502020202020204" pitchFamily="34" charset="0"/>
              </a:rPr>
              <a:t>Passwords</a:t>
            </a:r>
          </a:p>
          <a:p>
            <a:pPr algn="ctr"/>
            <a:endParaRPr lang="en-GB" sz="3200" b="1" dirty="0">
              <a:solidFill>
                <a:schemeClr val="tx1"/>
              </a:solidFill>
              <a:latin typeface="Century Gothic" panose="020B0502020202020204" pitchFamily="34" charset="0"/>
            </a:endParaRPr>
          </a:p>
          <a:p>
            <a:pPr algn="ctr"/>
            <a:r>
              <a:rPr lang="en-GB" sz="3200" dirty="0">
                <a:solidFill>
                  <a:schemeClr val="tx1"/>
                </a:solidFill>
                <a:latin typeface="Century Gothic" panose="020B0502020202020204" pitchFamily="34" charset="0"/>
              </a:rPr>
              <a:t>All passwords will be in reading records.</a:t>
            </a:r>
          </a:p>
          <a:p>
            <a:pPr algn="ctr"/>
            <a:r>
              <a:rPr lang="en-GB" sz="3200" dirty="0">
                <a:solidFill>
                  <a:schemeClr val="tx1"/>
                </a:solidFill>
                <a:latin typeface="Century Gothic" panose="020B0502020202020204" pitchFamily="34" charset="0"/>
              </a:rPr>
              <a:t>Also on J2E.</a:t>
            </a:r>
          </a:p>
          <a:p>
            <a:pPr algn="ctr"/>
            <a:endParaRPr lang="en-GB" sz="3200" dirty="0">
              <a:solidFill>
                <a:schemeClr val="tx1"/>
              </a:solidFill>
              <a:latin typeface="Century Gothic" panose="020B0502020202020204" pitchFamily="34" charset="0"/>
            </a:endParaRPr>
          </a:p>
          <a:p>
            <a:pPr algn="ctr"/>
            <a:endParaRPr lang="en-GB" sz="3200" dirty="0">
              <a:solidFill>
                <a:schemeClr val="tx1"/>
              </a:solidFill>
            </a:endParaRPr>
          </a:p>
          <a:p>
            <a:pPr algn="ctr"/>
            <a:endParaRPr lang="en-GB" sz="3200" dirty="0">
              <a:solidFill>
                <a:schemeClr val="tx1"/>
              </a:solidFill>
            </a:endParaRPr>
          </a:p>
        </p:txBody>
      </p:sp>
      <p:pic>
        <p:nvPicPr>
          <p:cNvPr id="4" name="Picture 3">
            <a:extLst>
              <a:ext uri="{FF2B5EF4-FFF2-40B4-BE49-F238E27FC236}">
                <a16:creationId xmlns:a16="http://schemas.microsoft.com/office/drawing/2014/main" id="{195EA760-A307-4AF0-8098-EFE05AA64355}"/>
              </a:ext>
            </a:extLst>
          </p:cNvPr>
          <p:cNvPicPr>
            <a:picLocks noChangeAspect="1"/>
          </p:cNvPicPr>
          <p:nvPr/>
        </p:nvPicPr>
        <p:blipFill>
          <a:blip r:embed="rId2"/>
          <a:stretch>
            <a:fillRect/>
          </a:stretch>
        </p:blipFill>
        <p:spPr>
          <a:xfrm>
            <a:off x="1010993" y="3197017"/>
            <a:ext cx="3995044" cy="3228969"/>
          </a:xfrm>
          <a:prstGeom prst="rect">
            <a:avLst/>
          </a:prstGeom>
        </p:spPr>
      </p:pic>
      <p:pic>
        <p:nvPicPr>
          <p:cNvPr id="7" name="Picture 6">
            <a:extLst>
              <a:ext uri="{FF2B5EF4-FFF2-40B4-BE49-F238E27FC236}">
                <a16:creationId xmlns:a16="http://schemas.microsoft.com/office/drawing/2014/main" id="{3FBF774A-1C25-4A82-BA42-C013D2C7D106}"/>
              </a:ext>
            </a:extLst>
          </p:cNvPr>
          <p:cNvPicPr>
            <a:picLocks noChangeAspect="1"/>
          </p:cNvPicPr>
          <p:nvPr/>
        </p:nvPicPr>
        <p:blipFill>
          <a:blip r:embed="rId3"/>
          <a:stretch>
            <a:fillRect/>
          </a:stretch>
        </p:blipFill>
        <p:spPr>
          <a:xfrm>
            <a:off x="6372592" y="3294828"/>
            <a:ext cx="3739182" cy="3033346"/>
          </a:xfrm>
          <a:prstGeom prst="rect">
            <a:avLst/>
          </a:prstGeom>
        </p:spPr>
      </p:pic>
    </p:spTree>
    <p:extLst>
      <p:ext uri="{BB962C8B-B14F-4D97-AF65-F5344CB8AC3E}">
        <p14:creationId xmlns:p14="http://schemas.microsoft.com/office/powerpoint/2010/main" val="32183467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E785DA1C-B084-4254-B341-4A20B4F670AC}"/>
              </a:ext>
            </a:extLst>
          </p:cNvPr>
          <p:cNvSpPr txBox="1">
            <a:spLocks/>
          </p:cNvSpPr>
          <p:nvPr/>
        </p:nvSpPr>
        <p:spPr>
          <a:xfrm>
            <a:off x="656059" y="848014"/>
            <a:ext cx="9487399" cy="4328160"/>
          </a:xfrm>
          <a:prstGeom prst="rect">
            <a:avLst/>
          </a:prstGeom>
        </p:spPr>
        <p:txBody>
          <a:bodyPr vert="horz" lIns="91440" tIns="45720" rIns="91440" bIns="45720" rtlCol="0" anchor="t">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gn="ctr">
              <a:buNone/>
            </a:pPr>
            <a:r>
              <a:rPr lang="en-GB" sz="3200" b="1" u="sng" dirty="0">
                <a:solidFill>
                  <a:schemeClr val="tx1"/>
                </a:solidFill>
                <a:latin typeface="Century Gothic" panose="020B0502020202020204" pitchFamily="34" charset="0"/>
              </a:rPr>
              <a:t>Curriculum</a:t>
            </a:r>
          </a:p>
          <a:p>
            <a:pPr marL="0" indent="0" algn="ctr">
              <a:buNone/>
            </a:pPr>
            <a:endParaRPr lang="en-GB" sz="3200" b="1" u="sng" dirty="0">
              <a:solidFill>
                <a:schemeClr val="tx1"/>
              </a:solidFill>
              <a:latin typeface="Century Gothic" panose="020B0502020202020204" pitchFamily="34" charset="0"/>
            </a:endParaRPr>
          </a:p>
          <a:p>
            <a:pPr marL="0" indent="0" algn="ctr">
              <a:buNone/>
            </a:pPr>
            <a:endParaRPr lang="en-GB" sz="3200" b="1" u="sng" dirty="0">
              <a:solidFill>
                <a:schemeClr val="tx1"/>
              </a:solidFill>
              <a:latin typeface="Century Gothic" panose="020B0502020202020204" pitchFamily="34" charset="0"/>
            </a:endParaRPr>
          </a:p>
          <a:p>
            <a:pPr marL="0" indent="0" algn="ctr">
              <a:buNone/>
            </a:pPr>
            <a:r>
              <a:rPr lang="en-GB" sz="3200" dirty="0">
                <a:solidFill>
                  <a:schemeClr val="tx1"/>
                </a:solidFill>
                <a:latin typeface="Century Gothic"/>
              </a:rPr>
              <a:t>All links to the curriculum, knowledge organisers and children’s learning can be found on Seals and Dolphins class page.</a:t>
            </a:r>
          </a:p>
          <a:p>
            <a:pPr marL="0" indent="0" algn="ctr">
              <a:buNone/>
            </a:pPr>
            <a:endParaRPr lang="en-GB" sz="3200" dirty="0">
              <a:solidFill>
                <a:schemeClr val="tx1"/>
              </a:solidFill>
              <a:latin typeface="Century Gothic" panose="020B0502020202020204" pitchFamily="34" charset="0"/>
            </a:endParaRPr>
          </a:p>
          <a:p>
            <a:endParaRPr lang="en-GB" sz="3200" b="1" dirty="0">
              <a:solidFill>
                <a:srgbClr val="444444"/>
              </a:solidFill>
              <a:latin typeface="Century Gothic" panose="020B0502020202020204" pitchFamily="34" charset="0"/>
            </a:endParaRPr>
          </a:p>
          <a:p>
            <a:endParaRPr lang="en-GB" sz="3200" b="1" dirty="0">
              <a:solidFill>
                <a:srgbClr val="444444"/>
              </a:solidFill>
              <a:latin typeface="Century Gothic" panose="020B0502020202020204" pitchFamily="34" charset="0"/>
            </a:endParaRPr>
          </a:p>
          <a:p>
            <a:endParaRPr lang="en-GB" sz="3200" b="1" dirty="0">
              <a:solidFill>
                <a:srgbClr val="444444"/>
              </a:solidFill>
              <a:latin typeface="Century Gothic" panose="020B0502020202020204" pitchFamily="34" charset="0"/>
            </a:endParaRPr>
          </a:p>
        </p:txBody>
      </p:sp>
    </p:spTree>
    <p:extLst>
      <p:ext uri="{BB962C8B-B14F-4D97-AF65-F5344CB8AC3E}">
        <p14:creationId xmlns:p14="http://schemas.microsoft.com/office/powerpoint/2010/main" val="33409270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4C5682D8-B30E-4A26-BCAB-2641611A3B90}"/>
              </a:ext>
            </a:extLst>
          </p:cNvPr>
          <p:cNvSpPr txBox="1">
            <a:spLocks/>
          </p:cNvSpPr>
          <p:nvPr/>
        </p:nvSpPr>
        <p:spPr>
          <a:xfrm>
            <a:off x="3551068" y="588454"/>
            <a:ext cx="7767638" cy="109696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sz="3200" b="1" dirty="0"/>
              <a:t>Residential 2027 – Barton Hall, Devon</a:t>
            </a:r>
          </a:p>
          <a:p>
            <a:pPr marL="0" indent="0">
              <a:buFont typeface="Wingdings 3" charset="2"/>
              <a:buNone/>
            </a:pPr>
            <a:r>
              <a:rPr lang="en-GB" dirty="0"/>
              <a:t>B</a:t>
            </a:r>
          </a:p>
        </p:txBody>
      </p:sp>
      <p:pic>
        <p:nvPicPr>
          <p:cNvPr id="5" name="Picture 4">
            <a:extLst>
              <a:ext uri="{FF2B5EF4-FFF2-40B4-BE49-F238E27FC236}">
                <a16:creationId xmlns:a16="http://schemas.microsoft.com/office/drawing/2014/main" id="{14827144-D59D-4CDE-A5F5-27E755E6995A}"/>
              </a:ext>
            </a:extLst>
          </p:cNvPr>
          <p:cNvPicPr>
            <a:picLocks noChangeAspect="1"/>
          </p:cNvPicPr>
          <p:nvPr/>
        </p:nvPicPr>
        <p:blipFill>
          <a:blip r:embed="rId2"/>
          <a:stretch>
            <a:fillRect/>
          </a:stretch>
        </p:blipFill>
        <p:spPr>
          <a:xfrm>
            <a:off x="1670720" y="1044829"/>
            <a:ext cx="6950042" cy="5342083"/>
          </a:xfrm>
          <a:prstGeom prst="rect">
            <a:avLst/>
          </a:prstGeom>
        </p:spPr>
      </p:pic>
    </p:spTree>
    <p:extLst>
      <p:ext uri="{BB962C8B-B14F-4D97-AF65-F5344CB8AC3E}">
        <p14:creationId xmlns:p14="http://schemas.microsoft.com/office/powerpoint/2010/main" val="19759721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6F1A91B0-6AFB-40CC-9B71-A21A454BBA42}"/>
              </a:ext>
            </a:extLst>
          </p:cNvPr>
          <p:cNvSpPr>
            <a:spLocks noGrp="1"/>
          </p:cNvSpPr>
          <p:nvPr>
            <p:ph type="title"/>
          </p:nvPr>
        </p:nvSpPr>
        <p:spPr>
          <a:xfrm>
            <a:off x="677334" y="609600"/>
            <a:ext cx="8596668" cy="1320800"/>
          </a:xfrm>
        </p:spPr>
        <p:txBody>
          <a:bodyPr>
            <a:noAutofit/>
          </a:bodyPr>
          <a:lstStyle/>
          <a:p>
            <a:pPr algn="l" fontAlgn="base"/>
            <a:r>
              <a:rPr lang="en-GB" sz="2200" b="0" i="0" dirty="0">
                <a:solidFill>
                  <a:srgbClr val="000000"/>
                </a:solidFill>
                <a:effectLst/>
                <a:latin typeface="Arial" panose="020B0604020202020204" pitchFamily="34" charset="0"/>
              </a:rPr>
              <a:t>Visiting </a:t>
            </a:r>
            <a:r>
              <a:rPr lang="en-GB" sz="2200" dirty="0">
                <a:solidFill>
                  <a:srgbClr val="000000"/>
                </a:solidFill>
                <a:latin typeface="Arial" panose="020B0604020202020204" pitchFamily="34" charset="0"/>
              </a:rPr>
              <a:t>Barton Hall</a:t>
            </a:r>
            <a:r>
              <a:rPr lang="en-GB" sz="2200" b="0" i="0" dirty="0">
                <a:solidFill>
                  <a:srgbClr val="000000"/>
                </a:solidFill>
                <a:effectLst/>
                <a:latin typeface="Arial" panose="020B0604020202020204" pitchFamily="34" charset="0"/>
              </a:rPr>
              <a:t> for your school trip is an opportunity to learn through real outdoor adventures. </a:t>
            </a:r>
            <a:r>
              <a:rPr lang="en-GB" sz="2200" b="0" i="0" dirty="0">
                <a:solidFill>
                  <a:schemeClr val="tx1"/>
                </a:solidFill>
                <a:effectLst/>
                <a:latin typeface="Arial" panose="020B0604020202020204" pitchFamily="34" charset="0"/>
                <a:ea typeface="Microsoft JhengHei UI" panose="020B0604030504040204" pitchFamily="34" charset="-120"/>
                <a:cs typeface="Arial" panose="020B0604020202020204" pitchFamily="34" charset="0"/>
              </a:rPr>
              <a:t>It is all designed to keep your child active, engaged, and excited from start to finish.</a:t>
            </a:r>
            <a:br>
              <a:rPr lang="en-GB" sz="2200" b="0" i="0" dirty="0">
                <a:solidFill>
                  <a:schemeClr val="tx1"/>
                </a:solidFill>
                <a:effectLst/>
                <a:latin typeface="Arial" panose="020B0604020202020204" pitchFamily="34" charset="0"/>
                <a:ea typeface="Microsoft JhengHei UI" panose="020B0604030504040204" pitchFamily="34" charset="-120"/>
                <a:cs typeface="Arial" panose="020B0604020202020204" pitchFamily="34" charset="0"/>
              </a:rPr>
            </a:br>
            <a:endParaRPr lang="en-GB" sz="2200" dirty="0">
              <a:solidFill>
                <a:schemeClr val="tx1"/>
              </a:solidFill>
              <a:latin typeface="Arial" panose="020B0604020202020204" pitchFamily="34" charset="0"/>
              <a:ea typeface="Microsoft JhengHei UI" panose="020B0604030504040204" pitchFamily="34" charset="-120"/>
              <a:cs typeface="Arial" panose="020B0604020202020204" pitchFamily="34" charset="0"/>
            </a:endParaRPr>
          </a:p>
        </p:txBody>
      </p:sp>
      <p:pic>
        <p:nvPicPr>
          <p:cNvPr id="10" name="Content Placeholder 5">
            <a:extLst>
              <a:ext uri="{FF2B5EF4-FFF2-40B4-BE49-F238E27FC236}">
                <a16:creationId xmlns:a16="http://schemas.microsoft.com/office/drawing/2014/main" id="{A09A7D33-A938-4B02-851E-C1F311048044}"/>
              </a:ext>
            </a:extLst>
          </p:cNvPr>
          <p:cNvPicPr>
            <a:picLocks noGrp="1" noChangeAspect="1"/>
          </p:cNvPicPr>
          <p:nvPr>
            <p:ph idx="1"/>
          </p:nvPr>
        </p:nvPicPr>
        <p:blipFill>
          <a:blip r:embed="rId2"/>
          <a:stretch>
            <a:fillRect/>
          </a:stretch>
        </p:blipFill>
        <p:spPr>
          <a:xfrm>
            <a:off x="780665" y="2228739"/>
            <a:ext cx="3567547" cy="2423943"/>
          </a:xfrm>
        </p:spPr>
      </p:pic>
      <p:pic>
        <p:nvPicPr>
          <p:cNvPr id="11" name="Picture 10">
            <a:extLst>
              <a:ext uri="{FF2B5EF4-FFF2-40B4-BE49-F238E27FC236}">
                <a16:creationId xmlns:a16="http://schemas.microsoft.com/office/drawing/2014/main" id="{2FB8F3F3-7D2B-48B3-AE1F-AA6869C6DFC1}"/>
              </a:ext>
            </a:extLst>
          </p:cNvPr>
          <p:cNvPicPr>
            <a:picLocks noChangeAspect="1"/>
          </p:cNvPicPr>
          <p:nvPr/>
        </p:nvPicPr>
        <p:blipFill>
          <a:blip r:embed="rId3"/>
          <a:stretch>
            <a:fillRect/>
          </a:stretch>
        </p:blipFill>
        <p:spPr>
          <a:xfrm>
            <a:off x="2586774" y="3995054"/>
            <a:ext cx="3683915" cy="2423943"/>
          </a:xfrm>
          <a:prstGeom prst="rect">
            <a:avLst/>
          </a:prstGeom>
        </p:spPr>
      </p:pic>
      <p:pic>
        <p:nvPicPr>
          <p:cNvPr id="12" name="Picture 11">
            <a:extLst>
              <a:ext uri="{FF2B5EF4-FFF2-40B4-BE49-F238E27FC236}">
                <a16:creationId xmlns:a16="http://schemas.microsoft.com/office/drawing/2014/main" id="{2A561B52-D71C-4EB1-B9B3-ED902DA99D1E}"/>
              </a:ext>
            </a:extLst>
          </p:cNvPr>
          <p:cNvPicPr>
            <a:picLocks noChangeAspect="1"/>
          </p:cNvPicPr>
          <p:nvPr/>
        </p:nvPicPr>
        <p:blipFill>
          <a:blip r:embed="rId4"/>
          <a:stretch>
            <a:fillRect/>
          </a:stretch>
        </p:blipFill>
        <p:spPr>
          <a:xfrm>
            <a:off x="4132729" y="1792940"/>
            <a:ext cx="2923474" cy="2436229"/>
          </a:xfrm>
          <a:prstGeom prst="rect">
            <a:avLst/>
          </a:prstGeom>
        </p:spPr>
      </p:pic>
      <p:pic>
        <p:nvPicPr>
          <p:cNvPr id="13" name="Picture 12">
            <a:extLst>
              <a:ext uri="{FF2B5EF4-FFF2-40B4-BE49-F238E27FC236}">
                <a16:creationId xmlns:a16="http://schemas.microsoft.com/office/drawing/2014/main" id="{22ED88F8-6577-40DB-8E23-9860C1FC1E59}"/>
              </a:ext>
            </a:extLst>
          </p:cNvPr>
          <p:cNvPicPr>
            <a:picLocks noChangeAspect="1"/>
          </p:cNvPicPr>
          <p:nvPr/>
        </p:nvPicPr>
        <p:blipFill>
          <a:blip r:embed="rId5"/>
          <a:stretch>
            <a:fillRect/>
          </a:stretch>
        </p:blipFill>
        <p:spPr>
          <a:xfrm>
            <a:off x="6154321" y="3995054"/>
            <a:ext cx="2961768" cy="1842877"/>
          </a:xfrm>
          <a:prstGeom prst="rect">
            <a:avLst/>
          </a:prstGeom>
        </p:spPr>
      </p:pic>
    </p:spTree>
    <p:extLst>
      <p:ext uri="{BB962C8B-B14F-4D97-AF65-F5344CB8AC3E}">
        <p14:creationId xmlns:p14="http://schemas.microsoft.com/office/powerpoint/2010/main" val="20789031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789B836-9B78-40CD-9B22-A4B90F92135B}"/>
              </a:ext>
            </a:extLst>
          </p:cNvPr>
          <p:cNvSpPr>
            <a:spLocks noGrp="1"/>
          </p:cNvSpPr>
          <p:nvPr>
            <p:ph type="title"/>
          </p:nvPr>
        </p:nvSpPr>
        <p:spPr>
          <a:xfrm>
            <a:off x="677334" y="609600"/>
            <a:ext cx="8596668" cy="1320800"/>
          </a:xfrm>
        </p:spPr>
        <p:txBody>
          <a:bodyPr/>
          <a:lstStyle/>
          <a:p>
            <a:r>
              <a:rPr lang="en-GB" dirty="0"/>
              <a:t>Activities</a:t>
            </a:r>
          </a:p>
        </p:txBody>
      </p:sp>
      <p:pic>
        <p:nvPicPr>
          <p:cNvPr id="5" name="Content Placeholder 4">
            <a:extLst>
              <a:ext uri="{FF2B5EF4-FFF2-40B4-BE49-F238E27FC236}">
                <a16:creationId xmlns:a16="http://schemas.microsoft.com/office/drawing/2014/main" id="{A8E6741B-65CA-4FE8-803F-8E4DAE156136}"/>
              </a:ext>
            </a:extLst>
          </p:cNvPr>
          <p:cNvPicPr>
            <a:picLocks noGrp="1" noChangeAspect="1"/>
          </p:cNvPicPr>
          <p:nvPr>
            <p:ph idx="1"/>
          </p:nvPr>
        </p:nvPicPr>
        <p:blipFill>
          <a:blip r:embed="rId2"/>
          <a:stretch>
            <a:fillRect/>
          </a:stretch>
        </p:blipFill>
        <p:spPr>
          <a:xfrm>
            <a:off x="247536" y="1395272"/>
            <a:ext cx="9183334" cy="5076892"/>
          </a:xfrm>
        </p:spPr>
      </p:pic>
      <p:sp>
        <p:nvSpPr>
          <p:cNvPr id="6" name="TextBox 5">
            <a:extLst>
              <a:ext uri="{FF2B5EF4-FFF2-40B4-BE49-F238E27FC236}">
                <a16:creationId xmlns:a16="http://schemas.microsoft.com/office/drawing/2014/main" id="{5014EA06-0596-4678-8D32-1C103779157A}"/>
              </a:ext>
            </a:extLst>
          </p:cNvPr>
          <p:cNvSpPr txBox="1"/>
          <p:nvPr/>
        </p:nvSpPr>
        <p:spPr>
          <a:xfrm>
            <a:off x="5730687" y="448438"/>
            <a:ext cx="6147547" cy="369332"/>
          </a:xfrm>
          <a:prstGeom prst="rect">
            <a:avLst/>
          </a:prstGeom>
          <a:noFill/>
        </p:spPr>
        <p:txBody>
          <a:bodyPr wrap="square">
            <a:spAutoFit/>
          </a:bodyPr>
          <a:lstStyle/>
          <a:p>
            <a:r>
              <a:rPr lang="en-GB" dirty="0"/>
              <a:t>https://schoolsandgroups.pgl.co.uk/centres/barton-hall/</a:t>
            </a:r>
          </a:p>
        </p:txBody>
      </p:sp>
    </p:spTree>
    <p:extLst>
      <p:ext uri="{BB962C8B-B14F-4D97-AF65-F5344CB8AC3E}">
        <p14:creationId xmlns:p14="http://schemas.microsoft.com/office/powerpoint/2010/main" val="20770333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4211" y="-586751"/>
            <a:ext cx="8001000" cy="1970314"/>
          </a:xfrm>
        </p:spPr>
        <p:txBody>
          <a:bodyPr>
            <a:normAutofit/>
          </a:bodyPr>
          <a:lstStyle/>
          <a:p>
            <a:pPr algn="ctr"/>
            <a:r>
              <a:rPr lang="en-GB" sz="3200" b="1" u="sng" dirty="0">
                <a:solidFill>
                  <a:schemeClr val="tx1"/>
                </a:solidFill>
                <a:latin typeface="Century Gothic" panose="020B0502020202020204" pitchFamily="34" charset="0"/>
              </a:rPr>
              <a:t>Communication</a:t>
            </a:r>
            <a:br>
              <a:rPr lang="en-GB" dirty="0">
                <a:solidFill>
                  <a:schemeClr val="tx1"/>
                </a:solidFill>
                <a:latin typeface="Century Gothic" panose="020B0502020202020204" pitchFamily="34" charset="0"/>
              </a:rPr>
            </a:br>
            <a:endParaRPr lang="en-GB" dirty="0">
              <a:solidFill>
                <a:schemeClr val="tx1"/>
              </a:solidFill>
              <a:latin typeface="Century Gothic" panose="020B0502020202020204" pitchFamily="34" charset="0"/>
            </a:endParaRPr>
          </a:p>
        </p:txBody>
      </p:sp>
      <p:sp>
        <p:nvSpPr>
          <p:cNvPr id="3" name="Subtitle 2"/>
          <p:cNvSpPr>
            <a:spLocks noGrp="1"/>
          </p:cNvSpPr>
          <p:nvPr>
            <p:ph type="subTitle" idx="1"/>
          </p:nvPr>
        </p:nvSpPr>
        <p:spPr>
          <a:xfrm>
            <a:off x="684211" y="1463041"/>
            <a:ext cx="9487399" cy="5017658"/>
          </a:xfrm>
        </p:spPr>
        <p:txBody>
          <a:bodyPr>
            <a:noAutofit/>
          </a:bodyPr>
          <a:lstStyle/>
          <a:p>
            <a:pPr marL="342900" indent="-342900" algn="l">
              <a:buFont typeface="Arial" panose="020B0604020202020204" pitchFamily="34" charset="0"/>
              <a:buChar char="•"/>
            </a:pPr>
            <a:r>
              <a:rPr lang="en-GB" sz="2000" dirty="0">
                <a:solidFill>
                  <a:schemeClr val="tx1"/>
                </a:solidFill>
                <a:latin typeface="Century Gothic" panose="020B0502020202020204" pitchFamily="34" charset="0"/>
              </a:rPr>
              <a:t>white boards outside the classrooms</a:t>
            </a:r>
          </a:p>
          <a:p>
            <a:pPr marL="342900" indent="-342900" algn="l">
              <a:buFont typeface="Arial" panose="020B0604020202020204" pitchFamily="34" charset="0"/>
              <a:buChar char="•"/>
            </a:pPr>
            <a:r>
              <a:rPr lang="en-GB" sz="2000" dirty="0">
                <a:solidFill>
                  <a:schemeClr val="tx1"/>
                </a:solidFill>
                <a:latin typeface="Century Gothic" panose="020B0502020202020204" pitchFamily="34" charset="0"/>
              </a:rPr>
              <a:t>school bulletin each Friday</a:t>
            </a:r>
          </a:p>
          <a:p>
            <a:pPr marL="342900" indent="-342900" algn="l">
              <a:buFont typeface="Arial" panose="020B0604020202020204" pitchFamily="34" charset="0"/>
              <a:buChar char="•"/>
            </a:pPr>
            <a:r>
              <a:rPr lang="en-GB" sz="2000" dirty="0">
                <a:solidFill>
                  <a:schemeClr val="tx1"/>
                </a:solidFill>
                <a:latin typeface="Century Gothic" panose="020B0502020202020204" pitchFamily="34" charset="0"/>
              </a:rPr>
              <a:t>reading records</a:t>
            </a:r>
          </a:p>
          <a:p>
            <a:pPr marL="342900" indent="-342900" algn="l">
              <a:buFont typeface="Arial" panose="020B0604020202020204" pitchFamily="34" charset="0"/>
              <a:buChar char="•"/>
            </a:pPr>
            <a:r>
              <a:rPr lang="en-GB" sz="2000" dirty="0">
                <a:solidFill>
                  <a:schemeClr val="tx1"/>
                </a:solidFill>
                <a:latin typeface="Century Gothic" panose="020B0502020202020204" pitchFamily="34" charset="0"/>
              </a:rPr>
              <a:t>Facebook</a:t>
            </a:r>
          </a:p>
          <a:p>
            <a:pPr marL="342900" indent="-342900" algn="l">
              <a:buFont typeface="Arial" panose="020B0604020202020204" pitchFamily="34" charset="0"/>
              <a:buChar char="•"/>
            </a:pPr>
            <a:r>
              <a:rPr lang="en-GB" sz="2000" dirty="0">
                <a:solidFill>
                  <a:schemeClr val="tx1"/>
                </a:solidFill>
                <a:latin typeface="Century Gothic" panose="020B0502020202020204" pitchFamily="34" charset="0"/>
              </a:rPr>
              <a:t>school website – class pages: </a:t>
            </a:r>
            <a:r>
              <a:rPr lang="en-GB" sz="2000" dirty="0">
                <a:solidFill>
                  <a:schemeClr val="tx1"/>
                </a:solidFill>
                <a:latin typeface="Century Gothic" panose="020B0502020202020204" pitchFamily="34" charset="0"/>
                <a:hlinkClick r:id="rId2"/>
              </a:rPr>
              <a:t>https://www.eastoverschool.co.uk/page/?title=Year+4+%2D+Seal+%26amp%3B+Dolphin+class&amp;pid=95</a:t>
            </a:r>
            <a:r>
              <a:rPr lang="en-GB" sz="2000" dirty="0">
                <a:solidFill>
                  <a:schemeClr val="tx1"/>
                </a:solidFill>
                <a:latin typeface="Century Gothic" panose="020B0502020202020204" pitchFamily="34" charset="0"/>
              </a:rPr>
              <a:t> </a:t>
            </a:r>
          </a:p>
          <a:p>
            <a:pPr marL="342900" indent="-342900" algn="l">
              <a:buFont typeface="Arial" panose="020B0604020202020204" pitchFamily="34" charset="0"/>
              <a:buChar char="•"/>
            </a:pPr>
            <a:r>
              <a:rPr lang="en-GB" sz="2000" dirty="0">
                <a:solidFill>
                  <a:schemeClr val="tx1"/>
                </a:solidFill>
                <a:latin typeface="Century Gothic"/>
              </a:rPr>
              <a:t>Email: </a:t>
            </a:r>
            <a:r>
              <a:rPr lang="en-GB" sz="2000" b="0" i="0" dirty="0">
                <a:solidFill>
                  <a:srgbClr val="444444"/>
                </a:solidFill>
                <a:effectLst/>
                <a:latin typeface="Open Sans" panose="020B0606030504020204" pitchFamily="34" charset="0"/>
                <a:hlinkClick r:id="rId3"/>
              </a:rPr>
              <a:t>mpierzchalska@eastoverschool.co.uk</a:t>
            </a:r>
            <a:r>
              <a:rPr lang="en-GB" sz="2000" b="0" i="0" dirty="0">
                <a:solidFill>
                  <a:srgbClr val="444444"/>
                </a:solidFill>
                <a:effectLst/>
                <a:latin typeface="Open Sans" panose="020B0606030504020204" pitchFamily="34" charset="0"/>
              </a:rPr>
              <a:t> </a:t>
            </a:r>
          </a:p>
          <a:p>
            <a:pPr algn="l"/>
            <a:r>
              <a:rPr lang="en-GB" sz="2000" dirty="0">
                <a:solidFill>
                  <a:srgbClr val="444444"/>
                </a:solidFill>
                <a:latin typeface="Open Sans" panose="020B0606030504020204" pitchFamily="34" charset="0"/>
              </a:rPr>
              <a:t> 		    </a:t>
            </a:r>
            <a:r>
              <a:rPr lang="en-GB" sz="2000" b="0" i="0" dirty="0">
                <a:solidFill>
                  <a:srgbClr val="444444"/>
                </a:solidFill>
                <a:effectLst/>
                <a:latin typeface="Open Sans" panose="020B0606030504020204" pitchFamily="34" charset="0"/>
                <a:hlinkClick r:id="rId4"/>
              </a:rPr>
              <a:t>jfleet@eastoverschool.co.uk</a:t>
            </a:r>
            <a:r>
              <a:rPr lang="en-GB" sz="2000" b="0" i="0" dirty="0">
                <a:solidFill>
                  <a:srgbClr val="444444"/>
                </a:solidFill>
                <a:effectLst/>
                <a:latin typeface="Open Sans" panose="020B0606030504020204" pitchFamily="34" charset="0"/>
              </a:rPr>
              <a:t> </a:t>
            </a:r>
          </a:p>
          <a:p>
            <a:pPr marL="342900" indent="-342900" algn="l">
              <a:buFont typeface="Arial" panose="020B0604020202020204" pitchFamily="34" charset="0"/>
              <a:buChar char="•"/>
            </a:pPr>
            <a:r>
              <a:rPr lang="en-GB" sz="2000" dirty="0">
                <a:solidFill>
                  <a:schemeClr val="tx1"/>
                </a:solidFill>
                <a:latin typeface="Century Gothic" panose="020B0502020202020204" pitchFamily="34" charset="0"/>
              </a:rPr>
              <a:t>Talk to us at the end of the school day</a:t>
            </a:r>
          </a:p>
          <a:p>
            <a:pPr marL="342900" indent="-342900" algn="l">
              <a:buFont typeface="Arial" panose="020B0604020202020204" pitchFamily="34" charset="0"/>
              <a:buChar char="•"/>
            </a:pPr>
            <a:r>
              <a:rPr lang="en-GB" sz="2000" dirty="0">
                <a:solidFill>
                  <a:schemeClr val="tx1"/>
                </a:solidFill>
                <a:latin typeface="Century Gothic" panose="020B0502020202020204" pitchFamily="34" charset="0"/>
              </a:rPr>
              <a:t>Call the office and ask us to call you </a:t>
            </a:r>
          </a:p>
          <a:p>
            <a:pPr algn="ctr"/>
            <a:endParaRPr lang="en-GB" sz="3200" dirty="0">
              <a:solidFill>
                <a:schemeClr val="tx1"/>
              </a:solidFill>
            </a:endParaRPr>
          </a:p>
          <a:p>
            <a:pPr algn="ctr"/>
            <a:endParaRPr lang="en-GB" sz="3200" dirty="0">
              <a:solidFill>
                <a:schemeClr val="tx1"/>
              </a:solidFill>
            </a:endParaRPr>
          </a:p>
          <a:p>
            <a:pPr algn="ctr"/>
            <a:endParaRPr lang="en-GB" sz="3200" dirty="0">
              <a:solidFill>
                <a:schemeClr val="tx1"/>
              </a:solidFill>
            </a:endParaRPr>
          </a:p>
          <a:p>
            <a:pPr algn="ctr"/>
            <a:endParaRPr lang="en-GB" sz="3200" dirty="0">
              <a:solidFill>
                <a:schemeClr val="tx1"/>
              </a:solidFill>
            </a:endParaRPr>
          </a:p>
        </p:txBody>
      </p:sp>
    </p:spTree>
    <p:extLst>
      <p:ext uri="{BB962C8B-B14F-4D97-AF65-F5344CB8AC3E}">
        <p14:creationId xmlns:p14="http://schemas.microsoft.com/office/powerpoint/2010/main" val="7903814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4211" y="1463041"/>
            <a:ext cx="9487399" cy="4328160"/>
          </a:xfrm>
        </p:spPr>
        <p:txBody>
          <a:bodyPr>
            <a:noAutofit/>
          </a:bodyPr>
          <a:lstStyle/>
          <a:p>
            <a:pPr algn="ctr"/>
            <a:r>
              <a:rPr lang="en-GB" sz="3200" b="1" dirty="0">
                <a:solidFill>
                  <a:schemeClr val="tx1"/>
                </a:solidFill>
                <a:latin typeface="Century Gothic" panose="020B0502020202020204" pitchFamily="34" charset="0"/>
              </a:rPr>
              <a:t>Thank you for coming! </a:t>
            </a:r>
          </a:p>
          <a:p>
            <a:pPr algn="ctr"/>
            <a:endParaRPr lang="en-GB" sz="3200" b="1" dirty="0">
              <a:solidFill>
                <a:schemeClr val="tx1"/>
              </a:solidFill>
              <a:latin typeface="Century Gothic" panose="020B0502020202020204" pitchFamily="34" charset="0"/>
            </a:endParaRPr>
          </a:p>
          <a:p>
            <a:pPr algn="ctr"/>
            <a:endParaRPr lang="en-GB" sz="3200" b="1" dirty="0">
              <a:solidFill>
                <a:schemeClr val="tx1"/>
              </a:solidFill>
              <a:latin typeface="Century Gothic" panose="020B0502020202020204" pitchFamily="34" charset="0"/>
            </a:endParaRPr>
          </a:p>
          <a:p>
            <a:pPr algn="ctr"/>
            <a:endParaRPr lang="en-GB" sz="3200" b="1" dirty="0">
              <a:solidFill>
                <a:schemeClr val="tx1"/>
              </a:solidFill>
              <a:latin typeface="Century Gothic" panose="020B0502020202020204" pitchFamily="34" charset="0"/>
            </a:endParaRPr>
          </a:p>
          <a:p>
            <a:pPr algn="ctr"/>
            <a:endParaRPr lang="en-GB" sz="3200" dirty="0">
              <a:solidFill>
                <a:schemeClr val="tx1"/>
              </a:solidFill>
            </a:endParaRPr>
          </a:p>
          <a:p>
            <a:pPr algn="ctr"/>
            <a:endParaRPr lang="en-GB" sz="3200" dirty="0">
              <a:solidFill>
                <a:schemeClr val="tx1"/>
              </a:solidFill>
            </a:endParaRPr>
          </a:p>
        </p:txBody>
      </p:sp>
    </p:spTree>
    <p:extLst>
      <p:ext uri="{BB962C8B-B14F-4D97-AF65-F5344CB8AC3E}">
        <p14:creationId xmlns:p14="http://schemas.microsoft.com/office/powerpoint/2010/main" val="285913383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9d41e597-3c22-47a2-bb4c-dda9f54f76a7"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8D957E9EF91B246921411BF6AB6C1A1" ma:contentTypeVersion="17" ma:contentTypeDescription="Create a new document." ma:contentTypeScope="" ma:versionID="489c73f1615cfd282e663a5c707afedf">
  <xsd:schema xmlns:xsd="http://www.w3.org/2001/XMLSchema" xmlns:xs="http://www.w3.org/2001/XMLSchema" xmlns:p="http://schemas.microsoft.com/office/2006/metadata/properties" xmlns:ns3="2dbc367b-b499-4526-9d06-97e2fd11af71" xmlns:ns4="9d41e597-3c22-47a2-bb4c-dda9f54f76a7" targetNamespace="http://schemas.microsoft.com/office/2006/metadata/properties" ma:root="true" ma:fieldsID="ce07b641fc0b750c6895ed1d4cf79377" ns3:_="" ns4:_="">
    <xsd:import namespace="2dbc367b-b499-4526-9d06-97e2fd11af71"/>
    <xsd:import namespace="9d41e597-3c22-47a2-bb4c-dda9f54f76a7"/>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DateTaken" minOccurs="0"/>
                <xsd:element ref="ns4:MediaServiceAutoTags" minOccurs="0"/>
                <xsd:element ref="ns4:MediaServiceLocation" minOccurs="0"/>
                <xsd:element ref="ns4:MediaServiceGenerationTime" minOccurs="0"/>
                <xsd:element ref="ns4:MediaServiceEventHashCode" minOccurs="0"/>
                <xsd:element ref="ns4:MediaServiceOCR" minOccurs="0"/>
                <xsd:element ref="ns4:_activity" minOccurs="0"/>
                <xsd:element ref="ns4:MediaServiceObjectDetectorVersions" minOccurs="0"/>
                <xsd:element ref="ns4:MediaServiceSearchProperties" minOccurs="0"/>
                <xsd:element ref="ns4: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dbc367b-b499-4526-9d06-97e2fd11af71"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d41e597-3c22-47a2-bb4c-dda9f54f76a7"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_activity" ma:index="21" nillable="true" ma:displayName="_activity" ma:hidden="true" ma:internalName="_activity">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SystemTags" ma:index="24" nillable="true" ma:displayName="MediaServiceSystemTags" ma:hidden="true" ma:internalName="MediaServiceSystemTag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67E458E-5B5A-4D65-8404-5C577F4913F8}">
  <ds:schemaRefs>
    <ds:schemaRef ds:uri="http://schemas.microsoft.com/sharepoint/v3/contenttype/forms"/>
  </ds:schemaRefs>
</ds:datastoreItem>
</file>

<file path=customXml/itemProps2.xml><?xml version="1.0" encoding="utf-8"?>
<ds:datastoreItem xmlns:ds="http://schemas.openxmlformats.org/officeDocument/2006/customXml" ds:itemID="{00B5FF56-BA28-4ED9-A556-357E863E9252}">
  <ds:schemaRefs>
    <ds:schemaRef ds:uri="http://purl.org/dc/terms/"/>
    <ds:schemaRef ds:uri="http://www.w3.org/XML/1998/namespace"/>
    <ds:schemaRef ds:uri="http://schemas.microsoft.com/office/2006/metadata/properties"/>
    <ds:schemaRef ds:uri="http://purl.org/dc/dcmitype/"/>
    <ds:schemaRef ds:uri="http://schemas.openxmlformats.org/package/2006/metadata/core-properties"/>
    <ds:schemaRef ds:uri="http://purl.org/dc/elements/1.1/"/>
    <ds:schemaRef ds:uri="http://schemas.microsoft.com/office/2006/documentManagement/types"/>
    <ds:schemaRef ds:uri="http://schemas.microsoft.com/office/infopath/2007/PartnerControls"/>
    <ds:schemaRef ds:uri="9d41e597-3c22-47a2-bb4c-dda9f54f76a7"/>
    <ds:schemaRef ds:uri="2dbc367b-b499-4526-9d06-97e2fd11af71"/>
  </ds:schemaRefs>
</ds:datastoreItem>
</file>

<file path=customXml/itemProps3.xml><?xml version="1.0" encoding="utf-8"?>
<ds:datastoreItem xmlns:ds="http://schemas.openxmlformats.org/officeDocument/2006/customXml" ds:itemID="{722E82D3-BADB-46A0-9FAE-EBCA780920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dbc367b-b499-4526-9d06-97e2fd11af71"/>
    <ds:schemaRef ds:uri="9d41e597-3c22-47a2-bb4c-dda9f54f76a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TotalTime>4640</TotalTime>
  <Words>742</Words>
  <Application>Microsoft Office PowerPoint</Application>
  <PresentationFormat>Widescreen</PresentationFormat>
  <Paragraphs>109</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Century Gothic</vt:lpstr>
      <vt:lpstr>Open Sans</vt:lpstr>
      <vt:lpstr>Symbol</vt:lpstr>
      <vt:lpstr>Trebuchet MS</vt:lpstr>
      <vt:lpstr>Wingdings 3</vt:lpstr>
      <vt:lpstr>Facet</vt:lpstr>
      <vt:lpstr>Welcome to Year 4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Visiting Barton Hall for your school trip is an opportunity to learn through real outdoor adventures. It is all designed to keep your child active, engaged, and excited from start to finish. </vt:lpstr>
      <vt:lpstr>Activities</vt:lpstr>
      <vt:lpstr>Communication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dc:title>
  <dc:creator>Phillips, Lisa</dc:creator>
  <cp:lastModifiedBy>Jamie Fleet</cp:lastModifiedBy>
  <cp:revision>120</cp:revision>
  <dcterms:created xsi:type="dcterms:W3CDTF">2021-09-13T11:03:55Z</dcterms:created>
  <dcterms:modified xsi:type="dcterms:W3CDTF">2026-07-08T13:04:59Z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0x010100D8D957E9EF91B246921411BF6AB6C1A1</vt:lpwstr>
  </property>
</Properties>
</file>